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5"/>
  </p:sldMasterIdLst>
  <p:notesMasterIdLst>
    <p:notesMasterId r:id="rId55"/>
  </p:notesMasterIdLst>
  <p:handoutMasterIdLst>
    <p:handoutMasterId r:id="rId56"/>
  </p:handoutMasterIdLst>
  <p:sldIdLst>
    <p:sldId id="403" r:id="rId6"/>
    <p:sldId id="402" r:id="rId7"/>
    <p:sldId id="357" r:id="rId8"/>
    <p:sldId id="476" r:id="rId9"/>
    <p:sldId id="359" r:id="rId10"/>
    <p:sldId id="360" r:id="rId11"/>
    <p:sldId id="397" r:id="rId12"/>
    <p:sldId id="362" r:id="rId13"/>
    <p:sldId id="415" r:id="rId14"/>
    <p:sldId id="372" r:id="rId15"/>
    <p:sldId id="367" r:id="rId16"/>
    <p:sldId id="368" r:id="rId17"/>
    <p:sldId id="369" r:id="rId18"/>
    <p:sldId id="366" r:id="rId19"/>
    <p:sldId id="371" r:id="rId20"/>
    <p:sldId id="373" r:id="rId21"/>
    <p:sldId id="442" r:id="rId22"/>
    <p:sldId id="406" r:id="rId23"/>
    <p:sldId id="443" r:id="rId24"/>
    <p:sldId id="374" r:id="rId25"/>
    <p:sldId id="376" r:id="rId26"/>
    <p:sldId id="444" r:id="rId27"/>
    <p:sldId id="377" r:id="rId28"/>
    <p:sldId id="471" r:id="rId29"/>
    <p:sldId id="472" r:id="rId30"/>
    <p:sldId id="465" r:id="rId31"/>
    <p:sldId id="466" r:id="rId32"/>
    <p:sldId id="467" r:id="rId33"/>
    <p:sldId id="470" r:id="rId34"/>
    <p:sldId id="381" r:id="rId35"/>
    <p:sldId id="390" r:id="rId36"/>
    <p:sldId id="449" r:id="rId37"/>
    <p:sldId id="482" r:id="rId38"/>
    <p:sldId id="483" r:id="rId39"/>
    <p:sldId id="477" r:id="rId40"/>
    <p:sldId id="478" r:id="rId41"/>
    <p:sldId id="480" r:id="rId42"/>
    <p:sldId id="479" r:id="rId43"/>
    <p:sldId id="481" r:id="rId44"/>
    <p:sldId id="386" r:id="rId45"/>
    <p:sldId id="452" r:id="rId46"/>
    <p:sldId id="450" r:id="rId47"/>
    <p:sldId id="458" r:id="rId48"/>
    <p:sldId id="474" r:id="rId49"/>
    <p:sldId id="475" r:id="rId50"/>
    <p:sldId id="473" r:id="rId51"/>
    <p:sldId id="418" r:id="rId52"/>
    <p:sldId id="419" r:id="rId53"/>
    <p:sldId id="392" r:id="rId54"/>
  </p:sldIdLst>
  <p:sldSz cx="12192000" cy="6858000"/>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1488" userDrawn="1">
          <p15:clr>
            <a:srgbClr val="A4A3A4"/>
          </p15:clr>
        </p15:guide>
        <p15:guide id="3" orient="horz" pos="1200" userDrawn="1">
          <p15:clr>
            <a:srgbClr val="A4A3A4"/>
          </p15:clr>
        </p15:guide>
        <p15:guide id="4" orient="horz" pos="2304" userDrawn="1">
          <p15:clr>
            <a:srgbClr val="A4A3A4"/>
          </p15:clr>
        </p15:guide>
        <p15:guide id="5" orient="horz" pos="892" userDrawn="1">
          <p15:clr>
            <a:srgbClr val="A4A3A4"/>
          </p15:clr>
        </p15:guide>
        <p15:guide id="6" pos="3840" userDrawn="1">
          <p15:clr>
            <a:srgbClr val="A4A3A4"/>
          </p15:clr>
        </p15:guide>
        <p15:guide id="7" pos="325" userDrawn="1">
          <p15:clr>
            <a:srgbClr val="A4A3A4"/>
          </p15:clr>
        </p15:guide>
        <p15:guide id="8" pos="613" userDrawn="1">
          <p15:clr>
            <a:srgbClr val="A4A3A4"/>
          </p15:clr>
        </p15:guide>
        <p15:guide id="9" pos="7355" userDrawn="1">
          <p15:clr>
            <a:srgbClr val="A4A3A4"/>
          </p15:clr>
        </p15:guide>
        <p15:guide id="10" pos="1149" userDrawn="1">
          <p15:clr>
            <a:srgbClr val="A4A3A4"/>
          </p15:clr>
        </p15:guide>
        <p15:guide id="11" pos="7065" userDrawn="1">
          <p15:clr>
            <a:srgbClr val="A4A3A4"/>
          </p15:clr>
        </p15:guide>
        <p15:guide id="12" pos="11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h" initials="ce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5FF"/>
    <a:srgbClr val="6479A6"/>
    <a:srgbClr val="A2AECA"/>
    <a:srgbClr val="00FF00"/>
    <a:srgbClr val="2CD858"/>
    <a:srgbClr val="97A5C3"/>
    <a:srgbClr val="9DAAC7"/>
    <a:srgbClr val="0270DB"/>
    <a:srgbClr val="9ACAA7"/>
    <a:srgbClr val="0DB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1289A-DB8C-4169-B789-2C4C59C7CABA}" v="1" dt="2019-02-06T03:33:41.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21" autoAdjust="0"/>
    <p:restoredTop sz="75436" autoAdjust="0"/>
  </p:normalViewPr>
  <p:slideViewPr>
    <p:cSldViewPr>
      <p:cViewPr varScale="1">
        <p:scale>
          <a:sx n="50" d="100"/>
          <a:sy n="50" d="100"/>
        </p:scale>
        <p:origin x="108" y="24"/>
      </p:cViewPr>
      <p:guideLst>
        <p:guide orient="horz" pos="144"/>
        <p:guide orient="horz" pos="1488"/>
        <p:guide orient="horz" pos="1200"/>
        <p:guide orient="horz" pos="2304"/>
        <p:guide orient="horz" pos="892"/>
        <p:guide pos="3840"/>
        <p:guide pos="325"/>
        <p:guide pos="613"/>
        <p:guide pos="7355"/>
        <p:guide pos="1149"/>
        <p:guide pos="7065"/>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0"/>
    </p:cViewPr>
  </p:sorterViewPr>
  <p:notesViewPr>
    <p:cSldViewPr>
      <p:cViewPr varScale="1">
        <p:scale>
          <a:sx n="98" d="100"/>
          <a:sy n="98" d="100"/>
        </p:scale>
        <p:origin x="-355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Pierson" userId="0d9bc809858885a4" providerId="LiveId" clId="{7301289A-DB8C-4169-B789-2C4C59C7CABA}"/>
    <pc:docChg chg="custSel modSld modMainMaster">
      <pc:chgData name="Harry Pierson" userId="0d9bc809858885a4" providerId="LiveId" clId="{7301289A-DB8C-4169-B789-2C4C59C7CABA}" dt="2019-02-06T03:33:41.936" v="2" actId="27636"/>
      <pc:docMkLst>
        <pc:docMk/>
      </pc:docMkLst>
      <pc:sldChg chg="modSp">
        <pc:chgData name="Harry Pierson" userId="0d9bc809858885a4" providerId="LiveId" clId="{7301289A-DB8C-4169-B789-2C4C59C7CABA}" dt="2019-02-06T03:33:41.610" v="1" actId="27636"/>
        <pc:sldMkLst>
          <pc:docMk/>
          <pc:sldMk cId="0" sldId="357"/>
        </pc:sldMkLst>
        <pc:spChg chg="mod">
          <ac:chgData name="Harry Pierson" userId="0d9bc809858885a4" providerId="LiveId" clId="{7301289A-DB8C-4169-B789-2C4C59C7CABA}" dt="2019-02-06T03:33:41.610" v="1" actId="27636"/>
          <ac:spMkLst>
            <pc:docMk/>
            <pc:sldMk cId="0" sldId="357"/>
            <ac:spMk id="5" creationId="{00000000-0000-0000-0000-000000000000}"/>
          </ac:spMkLst>
        </pc:spChg>
      </pc:sldChg>
      <pc:sldChg chg="modSp">
        <pc:chgData name="Harry Pierson" userId="0d9bc809858885a4" providerId="LiveId" clId="{7301289A-DB8C-4169-B789-2C4C59C7CABA}" dt="2019-02-06T03:33:41.156" v="0"/>
        <pc:sldMkLst>
          <pc:docMk/>
          <pc:sldMk cId="0" sldId="359"/>
        </pc:sldMkLst>
        <pc:picChg chg="mod">
          <ac:chgData name="Harry Pierson" userId="0d9bc809858885a4" providerId="LiveId" clId="{7301289A-DB8C-4169-B789-2C4C59C7CABA}" dt="2019-02-06T03:33:41.156" v="0"/>
          <ac:picMkLst>
            <pc:docMk/>
            <pc:sldMk cId="0" sldId="359"/>
            <ac:picMk id="4" creationId="{00000000-0000-0000-0000-000000000000}"/>
          </ac:picMkLst>
        </pc:picChg>
      </pc:sldChg>
      <pc:sldChg chg="modSp">
        <pc:chgData name="Harry Pierson" userId="0d9bc809858885a4" providerId="LiveId" clId="{7301289A-DB8C-4169-B789-2C4C59C7CABA}" dt="2019-02-06T03:33:41.156" v="0"/>
        <pc:sldMkLst>
          <pc:docMk/>
          <pc:sldMk cId="0" sldId="362"/>
        </pc:sldMkLst>
        <pc:picChg chg="mod">
          <ac:chgData name="Harry Pierson" userId="0d9bc809858885a4" providerId="LiveId" clId="{7301289A-DB8C-4169-B789-2C4C59C7CABA}" dt="2019-02-06T03:33:41.156" v="0"/>
          <ac:picMkLst>
            <pc:docMk/>
            <pc:sldMk cId="0" sldId="362"/>
            <ac:picMk id="3074" creationId="{00000000-0000-0000-0000-000000000000}"/>
          </ac:picMkLst>
        </pc:picChg>
      </pc:sldChg>
      <pc:sldChg chg="modSp">
        <pc:chgData name="Harry Pierson" userId="0d9bc809858885a4" providerId="LiveId" clId="{7301289A-DB8C-4169-B789-2C4C59C7CABA}" dt="2019-02-06T03:33:41.156" v="0"/>
        <pc:sldMkLst>
          <pc:docMk/>
          <pc:sldMk cId="0" sldId="376"/>
        </pc:sldMkLst>
        <pc:spChg chg="mod">
          <ac:chgData name="Harry Pierson" userId="0d9bc809858885a4" providerId="LiveId" clId="{7301289A-DB8C-4169-B789-2C4C59C7CABA}" dt="2019-02-06T03:33:41.156" v="0"/>
          <ac:spMkLst>
            <pc:docMk/>
            <pc:sldMk cId="0" sldId="376"/>
            <ac:spMk id="3" creationId="{00000000-0000-0000-0000-000000000000}"/>
          </ac:spMkLst>
        </pc:spChg>
        <pc:spChg chg="mod">
          <ac:chgData name="Harry Pierson" userId="0d9bc809858885a4" providerId="LiveId" clId="{7301289A-DB8C-4169-B789-2C4C59C7CABA}" dt="2019-02-06T03:33:41.156" v="0"/>
          <ac:spMkLst>
            <pc:docMk/>
            <pc:sldMk cId="0" sldId="376"/>
            <ac:spMk id="5" creationId="{00000000-0000-0000-0000-000000000000}"/>
          </ac:spMkLst>
        </pc:spChg>
        <pc:spChg chg="mod">
          <ac:chgData name="Harry Pierson" userId="0d9bc809858885a4" providerId="LiveId" clId="{7301289A-DB8C-4169-B789-2C4C59C7CABA}" dt="2019-02-06T03:33:41.156" v="0"/>
          <ac:spMkLst>
            <pc:docMk/>
            <pc:sldMk cId="0" sldId="376"/>
            <ac:spMk id="6" creationId="{00000000-0000-0000-0000-000000000000}"/>
          </ac:spMkLst>
        </pc:spChg>
      </pc:sldChg>
      <pc:sldChg chg="modSp">
        <pc:chgData name="Harry Pierson" userId="0d9bc809858885a4" providerId="LiveId" clId="{7301289A-DB8C-4169-B789-2C4C59C7CABA}" dt="2019-02-06T03:33:41.156" v="0"/>
        <pc:sldMkLst>
          <pc:docMk/>
          <pc:sldMk cId="0" sldId="381"/>
        </pc:sldMkLst>
        <pc:grpChg chg="mod">
          <ac:chgData name="Harry Pierson" userId="0d9bc809858885a4" providerId="LiveId" clId="{7301289A-DB8C-4169-B789-2C4C59C7CABA}" dt="2019-02-06T03:33:41.156" v="0"/>
          <ac:grpSpMkLst>
            <pc:docMk/>
            <pc:sldMk cId="0" sldId="381"/>
            <ac:grpSpMk id="7" creationId="{00000000-0000-0000-0000-000000000000}"/>
          </ac:grpSpMkLst>
        </pc:grpChg>
        <pc:picChg chg="mod">
          <ac:chgData name="Harry Pierson" userId="0d9bc809858885a4" providerId="LiveId" clId="{7301289A-DB8C-4169-B789-2C4C59C7CABA}" dt="2019-02-06T03:33:41.156" v="0"/>
          <ac:picMkLst>
            <pc:docMk/>
            <pc:sldMk cId="0" sldId="381"/>
            <ac:picMk id="8" creationId="{00000000-0000-0000-0000-000000000000}"/>
          </ac:picMkLst>
        </pc:picChg>
        <pc:picChg chg="mod">
          <ac:chgData name="Harry Pierson" userId="0d9bc809858885a4" providerId="LiveId" clId="{7301289A-DB8C-4169-B789-2C4C59C7CABA}" dt="2019-02-06T03:33:41.156" v="0"/>
          <ac:picMkLst>
            <pc:docMk/>
            <pc:sldMk cId="0" sldId="381"/>
            <ac:picMk id="11" creationId="{00000000-0000-0000-0000-000000000000}"/>
          </ac:picMkLst>
        </pc:picChg>
      </pc:sldChg>
      <pc:sldChg chg="modSp">
        <pc:chgData name="Harry Pierson" userId="0d9bc809858885a4" providerId="LiveId" clId="{7301289A-DB8C-4169-B789-2C4C59C7CABA}" dt="2019-02-06T03:33:41.156" v="0"/>
        <pc:sldMkLst>
          <pc:docMk/>
          <pc:sldMk cId="0" sldId="390"/>
        </pc:sldMkLst>
        <pc:spChg chg="mod">
          <ac:chgData name="Harry Pierson" userId="0d9bc809858885a4" providerId="LiveId" clId="{7301289A-DB8C-4169-B789-2C4C59C7CABA}" dt="2019-02-06T03:33:41.156" v="0"/>
          <ac:spMkLst>
            <pc:docMk/>
            <pc:sldMk cId="0" sldId="390"/>
            <ac:spMk id="2" creationId="{00000000-0000-0000-0000-000000000000}"/>
          </ac:spMkLst>
        </pc:spChg>
      </pc:sldChg>
      <pc:sldChg chg="modSp">
        <pc:chgData name="Harry Pierson" userId="0d9bc809858885a4" providerId="LiveId" clId="{7301289A-DB8C-4169-B789-2C4C59C7CABA}" dt="2019-02-06T03:33:41.156" v="0"/>
        <pc:sldMkLst>
          <pc:docMk/>
          <pc:sldMk cId="0" sldId="392"/>
        </pc:sldMkLst>
        <pc:spChg chg="mod">
          <ac:chgData name="Harry Pierson" userId="0d9bc809858885a4" providerId="LiveId" clId="{7301289A-DB8C-4169-B789-2C4C59C7CABA}" dt="2019-02-06T03:33:41.156" v="0"/>
          <ac:spMkLst>
            <pc:docMk/>
            <pc:sldMk cId="0" sldId="392"/>
            <ac:spMk id="12" creationId="{00000000-0000-0000-0000-000000000000}"/>
          </ac:spMkLst>
        </pc:spChg>
        <pc:spChg chg="mod">
          <ac:chgData name="Harry Pierson" userId="0d9bc809858885a4" providerId="LiveId" clId="{7301289A-DB8C-4169-B789-2C4C59C7CABA}" dt="2019-02-06T03:33:41.156" v="0"/>
          <ac:spMkLst>
            <pc:docMk/>
            <pc:sldMk cId="0" sldId="392"/>
            <ac:spMk id="13" creationId="{00000000-0000-0000-0000-000000000000}"/>
          </ac:spMkLst>
        </pc:spChg>
        <pc:picChg chg="mod">
          <ac:chgData name="Harry Pierson" userId="0d9bc809858885a4" providerId="LiveId" clId="{7301289A-DB8C-4169-B789-2C4C59C7CABA}" dt="2019-02-06T03:33:41.156" v="0"/>
          <ac:picMkLst>
            <pc:docMk/>
            <pc:sldMk cId="0" sldId="392"/>
            <ac:picMk id="1027" creationId="{00000000-0000-0000-0000-000000000000}"/>
          </ac:picMkLst>
        </pc:picChg>
        <pc:picChg chg="mod">
          <ac:chgData name="Harry Pierson" userId="0d9bc809858885a4" providerId="LiveId" clId="{7301289A-DB8C-4169-B789-2C4C59C7CABA}" dt="2019-02-06T03:33:41.156" v="0"/>
          <ac:picMkLst>
            <pc:docMk/>
            <pc:sldMk cId="0" sldId="392"/>
            <ac:picMk id="1030" creationId="{00000000-0000-0000-0000-000000000000}"/>
          </ac:picMkLst>
        </pc:picChg>
      </pc:sldChg>
      <pc:sldChg chg="modSp">
        <pc:chgData name="Harry Pierson" userId="0d9bc809858885a4" providerId="LiveId" clId="{7301289A-DB8C-4169-B789-2C4C59C7CABA}" dt="2019-02-06T03:33:41.156" v="0"/>
        <pc:sldMkLst>
          <pc:docMk/>
          <pc:sldMk cId="0" sldId="403"/>
        </pc:sldMkLst>
        <pc:spChg chg="mod">
          <ac:chgData name="Harry Pierson" userId="0d9bc809858885a4" providerId="LiveId" clId="{7301289A-DB8C-4169-B789-2C4C59C7CABA}" dt="2019-02-06T03:33:41.156" v="0"/>
          <ac:spMkLst>
            <pc:docMk/>
            <pc:sldMk cId="0" sldId="403"/>
            <ac:spMk id="2" creationId="{00000000-0000-0000-0000-000000000000}"/>
          </ac:spMkLst>
        </pc:spChg>
        <pc:spChg chg="mod">
          <ac:chgData name="Harry Pierson" userId="0d9bc809858885a4" providerId="LiveId" clId="{7301289A-DB8C-4169-B789-2C4C59C7CABA}" dt="2019-02-06T03:33:41.156" v="0"/>
          <ac:spMkLst>
            <pc:docMk/>
            <pc:sldMk cId="0" sldId="403"/>
            <ac:spMk id="3" creationId="{00000000-0000-0000-0000-000000000000}"/>
          </ac:spMkLst>
        </pc:spChg>
        <pc:spChg chg="mod">
          <ac:chgData name="Harry Pierson" userId="0d9bc809858885a4" providerId="LiveId" clId="{7301289A-DB8C-4169-B789-2C4C59C7CABA}" dt="2019-02-06T03:33:41.156" v="0"/>
          <ac:spMkLst>
            <pc:docMk/>
            <pc:sldMk cId="0" sldId="403"/>
            <ac:spMk id="5" creationId="{00000000-0000-0000-0000-000000000000}"/>
          </ac:spMkLst>
        </pc:spChg>
      </pc:sldChg>
      <pc:sldChg chg="modSp">
        <pc:chgData name="Harry Pierson" userId="0d9bc809858885a4" providerId="LiveId" clId="{7301289A-DB8C-4169-B789-2C4C59C7CABA}" dt="2019-02-06T03:33:41.156" v="0"/>
        <pc:sldMkLst>
          <pc:docMk/>
          <pc:sldMk cId="0" sldId="406"/>
        </pc:sldMkLst>
        <pc:spChg chg="mod">
          <ac:chgData name="Harry Pierson" userId="0d9bc809858885a4" providerId="LiveId" clId="{7301289A-DB8C-4169-B789-2C4C59C7CABA}" dt="2019-02-06T03:33:41.156" v="0"/>
          <ac:spMkLst>
            <pc:docMk/>
            <pc:sldMk cId="0" sldId="406"/>
            <ac:spMk id="5" creationId="{00000000-0000-0000-0000-000000000000}"/>
          </ac:spMkLst>
        </pc:spChg>
      </pc:sldChg>
      <pc:sldChg chg="modSp">
        <pc:chgData name="Harry Pierson" userId="0d9bc809858885a4" providerId="LiveId" clId="{7301289A-DB8C-4169-B789-2C4C59C7CABA}" dt="2019-02-06T03:33:41.156" v="0"/>
        <pc:sldMkLst>
          <pc:docMk/>
          <pc:sldMk cId="0" sldId="418"/>
        </pc:sldMkLst>
        <pc:graphicFrameChg chg="mod">
          <ac:chgData name="Harry Pierson" userId="0d9bc809858885a4" providerId="LiveId" clId="{7301289A-DB8C-4169-B789-2C4C59C7CABA}" dt="2019-02-06T03:33:41.156" v="0"/>
          <ac:graphicFrameMkLst>
            <pc:docMk/>
            <pc:sldMk cId="0" sldId="418"/>
            <ac:graphicFrameMk id="6" creationId="{00000000-0000-0000-0000-000000000000}"/>
          </ac:graphicFrameMkLst>
        </pc:graphicFrameChg>
      </pc:sldChg>
      <pc:sldChg chg="modSp">
        <pc:chgData name="Harry Pierson" userId="0d9bc809858885a4" providerId="LiveId" clId="{7301289A-DB8C-4169-B789-2C4C59C7CABA}" dt="2019-02-06T03:33:41.156" v="0"/>
        <pc:sldMkLst>
          <pc:docMk/>
          <pc:sldMk cId="0" sldId="419"/>
        </pc:sldMkLst>
        <pc:graphicFrameChg chg="mod">
          <ac:chgData name="Harry Pierson" userId="0d9bc809858885a4" providerId="LiveId" clId="{7301289A-DB8C-4169-B789-2C4C59C7CABA}" dt="2019-02-06T03:33:41.156" v="0"/>
          <ac:graphicFrameMkLst>
            <pc:docMk/>
            <pc:sldMk cId="0" sldId="419"/>
            <ac:graphicFrameMk id="6" creationId="{00000000-0000-0000-0000-000000000000}"/>
          </ac:graphicFrameMkLst>
        </pc:graphicFrameChg>
      </pc:sldChg>
      <pc:sldChg chg="modSp">
        <pc:chgData name="Harry Pierson" userId="0d9bc809858885a4" providerId="LiveId" clId="{7301289A-DB8C-4169-B789-2C4C59C7CABA}" dt="2019-02-06T03:33:41.156" v="0"/>
        <pc:sldMkLst>
          <pc:docMk/>
          <pc:sldMk cId="2503616398" sldId="442"/>
        </pc:sldMkLst>
        <pc:spChg chg="mod">
          <ac:chgData name="Harry Pierson" userId="0d9bc809858885a4" providerId="LiveId" clId="{7301289A-DB8C-4169-B789-2C4C59C7CABA}" dt="2019-02-06T03:33:41.156" v="0"/>
          <ac:spMkLst>
            <pc:docMk/>
            <pc:sldMk cId="2503616398" sldId="442"/>
            <ac:spMk id="3" creationId="{00000000-0000-0000-0000-000000000000}"/>
          </ac:spMkLst>
        </pc:spChg>
        <pc:spChg chg="mod">
          <ac:chgData name="Harry Pierson" userId="0d9bc809858885a4" providerId="LiveId" clId="{7301289A-DB8C-4169-B789-2C4C59C7CABA}" dt="2019-02-06T03:33:41.156" v="0"/>
          <ac:spMkLst>
            <pc:docMk/>
            <pc:sldMk cId="2503616398" sldId="442"/>
            <ac:spMk id="7" creationId="{00000000-0000-0000-0000-000000000000}"/>
          </ac:spMkLst>
        </pc:spChg>
        <pc:spChg chg="mod">
          <ac:chgData name="Harry Pierson" userId="0d9bc809858885a4" providerId="LiveId" clId="{7301289A-DB8C-4169-B789-2C4C59C7CABA}" dt="2019-02-06T03:33:41.156" v="0"/>
          <ac:spMkLst>
            <pc:docMk/>
            <pc:sldMk cId="2503616398" sldId="442"/>
            <ac:spMk id="8" creationId="{00000000-0000-0000-0000-000000000000}"/>
          </ac:spMkLst>
        </pc:spChg>
      </pc:sldChg>
      <pc:sldChg chg="modSp">
        <pc:chgData name="Harry Pierson" userId="0d9bc809858885a4" providerId="LiveId" clId="{7301289A-DB8C-4169-B789-2C4C59C7CABA}" dt="2019-02-06T03:33:41.156" v="0"/>
        <pc:sldMkLst>
          <pc:docMk/>
          <pc:sldMk cId="504750366" sldId="443"/>
        </pc:sldMkLst>
        <pc:spChg chg="mod">
          <ac:chgData name="Harry Pierson" userId="0d9bc809858885a4" providerId="LiveId" clId="{7301289A-DB8C-4169-B789-2C4C59C7CABA}" dt="2019-02-06T03:33:41.156" v="0"/>
          <ac:spMkLst>
            <pc:docMk/>
            <pc:sldMk cId="504750366" sldId="443"/>
            <ac:spMk id="3" creationId="{00000000-0000-0000-0000-000000000000}"/>
          </ac:spMkLst>
        </pc:spChg>
        <pc:spChg chg="mod">
          <ac:chgData name="Harry Pierson" userId="0d9bc809858885a4" providerId="LiveId" clId="{7301289A-DB8C-4169-B789-2C4C59C7CABA}" dt="2019-02-06T03:33:41.156" v="0"/>
          <ac:spMkLst>
            <pc:docMk/>
            <pc:sldMk cId="504750366" sldId="443"/>
            <ac:spMk id="5" creationId="{00000000-0000-0000-0000-000000000000}"/>
          </ac:spMkLst>
        </pc:spChg>
        <pc:spChg chg="mod">
          <ac:chgData name="Harry Pierson" userId="0d9bc809858885a4" providerId="LiveId" clId="{7301289A-DB8C-4169-B789-2C4C59C7CABA}" dt="2019-02-06T03:33:41.156" v="0"/>
          <ac:spMkLst>
            <pc:docMk/>
            <pc:sldMk cId="504750366" sldId="443"/>
            <ac:spMk id="6" creationId="{00000000-0000-0000-0000-000000000000}"/>
          </ac:spMkLst>
        </pc:spChg>
      </pc:sldChg>
      <pc:sldChg chg="modSp">
        <pc:chgData name="Harry Pierson" userId="0d9bc809858885a4" providerId="LiveId" clId="{7301289A-DB8C-4169-B789-2C4C59C7CABA}" dt="2019-02-06T03:33:41.156" v="0"/>
        <pc:sldMkLst>
          <pc:docMk/>
          <pc:sldMk cId="3664467832" sldId="452"/>
        </pc:sldMkLst>
        <pc:spChg chg="mod">
          <ac:chgData name="Harry Pierson" userId="0d9bc809858885a4" providerId="LiveId" clId="{7301289A-DB8C-4169-B789-2C4C59C7CABA}" dt="2019-02-06T03:33:41.156" v="0"/>
          <ac:spMkLst>
            <pc:docMk/>
            <pc:sldMk cId="3664467832" sldId="452"/>
            <ac:spMk id="4" creationId="{00000000-0000-0000-0000-000000000000}"/>
          </ac:spMkLst>
        </pc:spChg>
      </pc:sldChg>
      <pc:sldChg chg="modSp">
        <pc:chgData name="Harry Pierson" userId="0d9bc809858885a4" providerId="LiveId" clId="{7301289A-DB8C-4169-B789-2C4C59C7CABA}" dt="2019-02-06T03:33:41.156" v="0"/>
        <pc:sldMkLst>
          <pc:docMk/>
          <pc:sldMk cId="2377219464" sldId="458"/>
        </pc:sldMkLst>
        <pc:spChg chg="mod">
          <ac:chgData name="Harry Pierson" userId="0d9bc809858885a4" providerId="LiveId" clId="{7301289A-DB8C-4169-B789-2C4C59C7CABA}" dt="2019-02-06T03:33:41.156" v="0"/>
          <ac:spMkLst>
            <pc:docMk/>
            <pc:sldMk cId="2377219464" sldId="458"/>
            <ac:spMk id="4" creationId="{00000000-0000-0000-0000-000000000000}"/>
          </ac:spMkLst>
        </pc:spChg>
        <pc:picChg chg="mod">
          <ac:chgData name="Harry Pierson" userId="0d9bc809858885a4" providerId="LiveId" clId="{7301289A-DB8C-4169-B789-2C4C59C7CABA}" dt="2019-02-06T03:33:41.156" v="0"/>
          <ac:picMkLst>
            <pc:docMk/>
            <pc:sldMk cId="2377219464" sldId="458"/>
            <ac:picMk id="3" creationId="{00000000-0000-0000-0000-000000000000}"/>
          </ac:picMkLst>
        </pc:picChg>
      </pc:sldChg>
      <pc:sldChg chg="modSp">
        <pc:chgData name="Harry Pierson" userId="0d9bc809858885a4" providerId="LiveId" clId="{7301289A-DB8C-4169-B789-2C4C59C7CABA}" dt="2019-02-06T03:33:41.156" v="0"/>
        <pc:sldMkLst>
          <pc:docMk/>
          <pc:sldMk cId="1263353452" sldId="465"/>
        </pc:sldMkLst>
        <pc:spChg chg="mod">
          <ac:chgData name="Harry Pierson" userId="0d9bc809858885a4" providerId="LiveId" clId="{7301289A-DB8C-4169-B789-2C4C59C7CABA}" dt="2019-02-06T03:33:41.156" v="0"/>
          <ac:spMkLst>
            <pc:docMk/>
            <pc:sldMk cId="1263353452" sldId="465"/>
            <ac:spMk id="3" creationId="{00000000-0000-0000-0000-000000000000}"/>
          </ac:spMkLst>
        </pc:spChg>
        <pc:spChg chg="mod">
          <ac:chgData name="Harry Pierson" userId="0d9bc809858885a4" providerId="LiveId" clId="{7301289A-DB8C-4169-B789-2C4C59C7CABA}" dt="2019-02-06T03:33:41.156" v="0"/>
          <ac:spMkLst>
            <pc:docMk/>
            <pc:sldMk cId="1263353452" sldId="465"/>
            <ac:spMk id="9" creationId="{00000000-0000-0000-0000-000000000000}"/>
          </ac:spMkLst>
        </pc:spChg>
        <pc:spChg chg="mod">
          <ac:chgData name="Harry Pierson" userId="0d9bc809858885a4" providerId="LiveId" clId="{7301289A-DB8C-4169-B789-2C4C59C7CABA}" dt="2019-02-06T03:33:41.156" v="0"/>
          <ac:spMkLst>
            <pc:docMk/>
            <pc:sldMk cId="1263353452" sldId="465"/>
            <ac:spMk id="10" creationId="{00000000-0000-0000-0000-000000000000}"/>
          </ac:spMkLst>
        </pc:spChg>
        <pc:spChg chg="mod">
          <ac:chgData name="Harry Pierson" userId="0d9bc809858885a4" providerId="LiveId" clId="{7301289A-DB8C-4169-B789-2C4C59C7CABA}" dt="2019-02-06T03:33:41.156" v="0"/>
          <ac:spMkLst>
            <pc:docMk/>
            <pc:sldMk cId="1263353452" sldId="465"/>
            <ac:spMk id="12" creationId="{00000000-0000-0000-0000-000000000000}"/>
          </ac:spMkLst>
        </pc:spChg>
        <pc:cxnChg chg="mod">
          <ac:chgData name="Harry Pierson" userId="0d9bc809858885a4" providerId="LiveId" clId="{7301289A-DB8C-4169-B789-2C4C59C7CABA}" dt="2019-02-06T03:33:41.156" v="0"/>
          <ac:cxnSpMkLst>
            <pc:docMk/>
            <pc:sldMk cId="1263353452" sldId="465"/>
            <ac:cxnSpMk id="5" creationId="{00000000-0000-0000-0000-000000000000}"/>
          </ac:cxnSpMkLst>
        </pc:cxnChg>
        <pc:cxnChg chg="mod">
          <ac:chgData name="Harry Pierson" userId="0d9bc809858885a4" providerId="LiveId" clId="{7301289A-DB8C-4169-B789-2C4C59C7CABA}" dt="2019-02-06T03:33:41.156" v="0"/>
          <ac:cxnSpMkLst>
            <pc:docMk/>
            <pc:sldMk cId="1263353452" sldId="465"/>
            <ac:cxnSpMk id="14" creationId="{00000000-0000-0000-0000-000000000000}"/>
          </ac:cxnSpMkLst>
        </pc:cxnChg>
        <pc:cxnChg chg="mod">
          <ac:chgData name="Harry Pierson" userId="0d9bc809858885a4" providerId="LiveId" clId="{7301289A-DB8C-4169-B789-2C4C59C7CABA}" dt="2019-02-06T03:33:41.156" v="0"/>
          <ac:cxnSpMkLst>
            <pc:docMk/>
            <pc:sldMk cId="1263353452" sldId="465"/>
            <ac:cxnSpMk id="15" creationId="{00000000-0000-0000-0000-000000000000}"/>
          </ac:cxnSpMkLst>
        </pc:cxnChg>
      </pc:sldChg>
      <pc:sldChg chg="modSp">
        <pc:chgData name="Harry Pierson" userId="0d9bc809858885a4" providerId="LiveId" clId="{7301289A-DB8C-4169-B789-2C4C59C7CABA}" dt="2019-02-06T03:33:41.156" v="0"/>
        <pc:sldMkLst>
          <pc:docMk/>
          <pc:sldMk cId="3334908590" sldId="466"/>
        </pc:sldMkLst>
        <pc:cxnChg chg="mod">
          <ac:chgData name="Harry Pierson" userId="0d9bc809858885a4" providerId="LiveId" clId="{7301289A-DB8C-4169-B789-2C4C59C7CABA}" dt="2019-02-06T03:33:41.156" v="0"/>
          <ac:cxnSpMkLst>
            <pc:docMk/>
            <pc:sldMk cId="3334908590" sldId="466"/>
            <ac:cxnSpMk id="5" creationId="{00000000-0000-0000-0000-000000000000}"/>
          </ac:cxnSpMkLst>
        </pc:cxnChg>
      </pc:sldChg>
      <pc:sldChg chg="modSp">
        <pc:chgData name="Harry Pierson" userId="0d9bc809858885a4" providerId="LiveId" clId="{7301289A-DB8C-4169-B789-2C4C59C7CABA}" dt="2019-02-06T03:33:41.156" v="0"/>
        <pc:sldMkLst>
          <pc:docMk/>
          <pc:sldMk cId="3334908590" sldId="467"/>
        </pc:sldMkLst>
        <pc:spChg chg="mod">
          <ac:chgData name="Harry Pierson" userId="0d9bc809858885a4" providerId="LiveId" clId="{7301289A-DB8C-4169-B789-2C4C59C7CABA}" dt="2019-02-06T03:33:41.156" v="0"/>
          <ac:spMkLst>
            <pc:docMk/>
            <pc:sldMk cId="3334908590" sldId="467"/>
            <ac:spMk id="6" creationId="{00000000-0000-0000-0000-000000000000}"/>
          </ac:spMkLst>
        </pc:spChg>
        <pc:spChg chg="mod">
          <ac:chgData name="Harry Pierson" userId="0d9bc809858885a4" providerId="LiveId" clId="{7301289A-DB8C-4169-B789-2C4C59C7CABA}" dt="2019-02-06T03:33:41.156" v="0"/>
          <ac:spMkLst>
            <pc:docMk/>
            <pc:sldMk cId="3334908590" sldId="467"/>
            <ac:spMk id="7" creationId="{00000000-0000-0000-0000-000000000000}"/>
          </ac:spMkLst>
        </pc:spChg>
        <pc:spChg chg="mod">
          <ac:chgData name="Harry Pierson" userId="0d9bc809858885a4" providerId="LiveId" clId="{7301289A-DB8C-4169-B789-2C4C59C7CABA}" dt="2019-02-06T03:33:41.156" v="0"/>
          <ac:spMkLst>
            <pc:docMk/>
            <pc:sldMk cId="3334908590" sldId="467"/>
            <ac:spMk id="14" creationId="{00000000-0000-0000-0000-000000000000}"/>
          </ac:spMkLst>
        </pc:spChg>
        <pc:spChg chg="mod">
          <ac:chgData name="Harry Pierson" userId="0d9bc809858885a4" providerId="LiveId" clId="{7301289A-DB8C-4169-B789-2C4C59C7CABA}" dt="2019-02-06T03:33:41.156" v="0"/>
          <ac:spMkLst>
            <pc:docMk/>
            <pc:sldMk cId="3334908590" sldId="467"/>
            <ac:spMk id="15" creationId="{00000000-0000-0000-0000-000000000000}"/>
          </ac:spMkLst>
        </pc:spChg>
        <pc:cxnChg chg="mod">
          <ac:chgData name="Harry Pierson" userId="0d9bc809858885a4" providerId="LiveId" clId="{7301289A-DB8C-4169-B789-2C4C59C7CABA}" dt="2019-02-06T03:33:41.156" v="0"/>
          <ac:cxnSpMkLst>
            <pc:docMk/>
            <pc:sldMk cId="3334908590" sldId="467"/>
            <ac:cxnSpMk id="5" creationId="{00000000-0000-0000-0000-000000000000}"/>
          </ac:cxnSpMkLst>
        </pc:cxnChg>
        <pc:cxnChg chg="mod">
          <ac:chgData name="Harry Pierson" userId="0d9bc809858885a4" providerId="LiveId" clId="{7301289A-DB8C-4169-B789-2C4C59C7CABA}" dt="2019-02-06T03:33:41.156" v="0"/>
          <ac:cxnSpMkLst>
            <pc:docMk/>
            <pc:sldMk cId="3334908590" sldId="467"/>
            <ac:cxnSpMk id="8" creationId="{00000000-0000-0000-0000-000000000000}"/>
          </ac:cxnSpMkLst>
        </pc:cxnChg>
        <pc:cxnChg chg="mod">
          <ac:chgData name="Harry Pierson" userId="0d9bc809858885a4" providerId="LiveId" clId="{7301289A-DB8C-4169-B789-2C4C59C7CABA}" dt="2019-02-06T03:33:41.156" v="0"/>
          <ac:cxnSpMkLst>
            <pc:docMk/>
            <pc:sldMk cId="3334908590" sldId="467"/>
            <ac:cxnSpMk id="16" creationId="{00000000-0000-0000-0000-000000000000}"/>
          </ac:cxnSpMkLst>
        </pc:cxnChg>
      </pc:sldChg>
      <pc:sldChg chg="modSp">
        <pc:chgData name="Harry Pierson" userId="0d9bc809858885a4" providerId="LiveId" clId="{7301289A-DB8C-4169-B789-2C4C59C7CABA}" dt="2019-02-06T03:33:41.156" v="0"/>
        <pc:sldMkLst>
          <pc:docMk/>
          <pc:sldMk cId="12559442" sldId="472"/>
        </pc:sldMkLst>
        <pc:spChg chg="mod">
          <ac:chgData name="Harry Pierson" userId="0d9bc809858885a4" providerId="LiveId" clId="{7301289A-DB8C-4169-B789-2C4C59C7CABA}" dt="2019-02-06T03:33:41.156" v="0"/>
          <ac:spMkLst>
            <pc:docMk/>
            <pc:sldMk cId="12559442" sldId="472"/>
            <ac:spMk id="3" creationId="{00000000-0000-0000-0000-000000000000}"/>
          </ac:spMkLst>
        </pc:spChg>
        <pc:spChg chg="mod">
          <ac:chgData name="Harry Pierson" userId="0d9bc809858885a4" providerId="LiveId" clId="{7301289A-DB8C-4169-B789-2C4C59C7CABA}" dt="2019-02-06T03:33:41.156" v="0"/>
          <ac:spMkLst>
            <pc:docMk/>
            <pc:sldMk cId="12559442" sldId="472"/>
            <ac:spMk id="4" creationId="{00000000-0000-0000-0000-000000000000}"/>
          </ac:spMkLst>
        </pc:spChg>
        <pc:spChg chg="mod">
          <ac:chgData name="Harry Pierson" userId="0d9bc809858885a4" providerId="LiveId" clId="{7301289A-DB8C-4169-B789-2C4C59C7CABA}" dt="2019-02-06T03:33:41.156" v="0"/>
          <ac:spMkLst>
            <pc:docMk/>
            <pc:sldMk cId="12559442" sldId="472"/>
            <ac:spMk id="5" creationId="{00000000-0000-0000-0000-000000000000}"/>
          </ac:spMkLst>
        </pc:spChg>
        <pc:spChg chg="mod">
          <ac:chgData name="Harry Pierson" userId="0d9bc809858885a4" providerId="LiveId" clId="{7301289A-DB8C-4169-B789-2C4C59C7CABA}" dt="2019-02-06T03:33:41.156" v="0"/>
          <ac:spMkLst>
            <pc:docMk/>
            <pc:sldMk cId="12559442" sldId="472"/>
            <ac:spMk id="6" creationId="{00000000-0000-0000-0000-000000000000}"/>
          </ac:spMkLst>
        </pc:spChg>
        <pc:spChg chg="mod">
          <ac:chgData name="Harry Pierson" userId="0d9bc809858885a4" providerId="LiveId" clId="{7301289A-DB8C-4169-B789-2C4C59C7CABA}" dt="2019-02-06T03:33:41.156" v="0"/>
          <ac:spMkLst>
            <pc:docMk/>
            <pc:sldMk cId="12559442" sldId="472"/>
            <ac:spMk id="8" creationId="{00000000-0000-0000-0000-000000000000}"/>
          </ac:spMkLst>
        </pc:spChg>
        <pc:spChg chg="mod">
          <ac:chgData name="Harry Pierson" userId="0d9bc809858885a4" providerId="LiveId" clId="{7301289A-DB8C-4169-B789-2C4C59C7CABA}" dt="2019-02-06T03:33:41.156" v="0"/>
          <ac:spMkLst>
            <pc:docMk/>
            <pc:sldMk cId="12559442" sldId="472"/>
            <ac:spMk id="13" creationId="{00000000-0000-0000-0000-000000000000}"/>
          </ac:spMkLst>
        </pc:spChg>
      </pc:sldChg>
      <pc:sldChg chg="modSp">
        <pc:chgData name="Harry Pierson" userId="0d9bc809858885a4" providerId="LiveId" clId="{7301289A-DB8C-4169-B789-2C4C59C7CABA}" dt="2019-02-06T03:33:41.156" v="0"/>
        <pc:sldMkLst>
          <pc:docMk/>
          <pc:sldMk cId="1937138629" sldId="473"/>
        </pc:sldMkLst>
        <pc:picChg chg="mod">
          <ac:chgData name="Harry Pierson" userId="0d9bc809858885a4" providerId="LiveId" clId="{7301289A-DB8C-4169-B789-2C4C59C7CABA}" dt="2019-02-06T03:33:41.156" v="0"/>
          <ac:picMkLst>
            <pc:docMk/>
            <pc:sldMk cId="1937138629" sldId="473"/>
            <ac:picMk id="5" creationId="{00000000-0000-0000-0000-000000000000}"/>
          </ac:picMkLst>
        </pc:picChg>
      </pc:sldChg>
      <pc:sldChg chg="modSp">
        <pc:chgData name="Harry Pierson" userId="0d9bc809858885a4" providerId="LiveId" clId="{7301289A-DB8C-4169-B789-2C4C59C7CABA}" dt="2019-02-06T03:33:41.156" v="0"/>
        <pc:sldMkLst>
          <pc:docMk/>
          <pc:sldMk cId="928129661" sldId="474"/>
        </pc:sldMkLst>
        <pc:spChg chg="mod">
          <ac:chgData name="Harry Pierson" userId="0d9bc809858885a4" providerId="LiveId" clId="{7301289A-DB8C-4169-B789-2C4C59C7CABA}" dt="2019-02-06T03:33:41.156" v="0"/>
          <ac:spMkLst>
            <pc:docMk/>
            <pc:sldMk cId="928129661" sldId="474"/>
            <ac:spMk id="4" creationId="{00000000-0000-0000-0000-000000000000}"/>
          </ac:spMkLst>
        </pc:spChg>
      </pc:sldChg>
      <pc:sldChg chg="modSp">
        <pc:chgData name="Harry Pierson" userId="0d9bc809858885a4" providerId="LiveId" clId="{7301289A-DB8C-4169-B789-2C4C59C7CABA}" dt="2019-02-06T03:33:41.156" v="0"/>
        <pc:sldMkLst>
          <pc:docMk/>
          <pc:sldMk cId="3963470735" sldId="476"/>
        </pc:sldMkLst>
        <pc:picChg chg="mod">
          <ac:chgData name="Harry Pierson" userId="0d9bc809858885a4" providerId="LiveId" clId="{7301289A-DB8C-4169-B789-2C4C59C7CABA}" dt="2019-02-06T03:33:41.156" v="0"/>
          <ac:picMkLst>
            <pc:docMk/>
            <pc:sldMk cId="3963470735" sldId="476"/>
            <ac:picMk id="5" creationId="{00000000-0000-0000-0000-000000000000}"/>
          </ac:picMkLst>
        </pc:picChg>
      </pc:sldChg>
      <pc:sldChg chg="modSp">
        <pc:chgData name="Harry Pierson" userId="0d9bc809858885a4" providerId="LiveId" clId="{7301289A-DB8C-4169-B789-2C4C59C7CABA}" dt="2019-02-06T03:33:41.156" v="0"/>
        <pc:sldMkLst>
          <pc:docMk/>
          <pc:sldMk cId="4107846667" sldId="478"/>
        </pc:sldMkLst>
        <pc:spChg chg="mod">
          <ac:chgData name="Harry Pierson" userId="0d9bc809858885a4" providerId="LiveId" clId="{7301289A-DB8C-4169-B789-2C4C59C7CABA}" dt="2019-02-06T03:33:41.156" v="0"/>
          <ac:spMkLst>
            <pc:docMk/>
            <pc:sldMk cId="4107846667" sldId="478"/>
            <ac:spMk id="6" creationId="{00000000-0000-0000-0000-000000000000}"/>
          </ac:spMkLst>
        </pc:spChg>
        <pc:spChg chg="mod">
          <ac:chgData name="Harry Pierson" userId="0d9bc809858885a4" providerId="LiveId" clId="{7301289A-DB8C-4169-B789-2C4C59C7CABA}" dt="2019-02-06T03:33:41.156" v="0"/>
          <ac:spMkLst>
            <pc:docMk/>
            <pc:sldMk cId="4107846667" sldId="478"/>
            <ac:spMk id="10" creationId="{00000000-0000-0000-0000-000000000000}"/>
          </ac:spMkLst>
        </pc:spChg>
      </pc:sldChg>
      <pc:sldChg chg="modSp">
        <pc:chgData name="Harry Pierson" userId="0d9bc809858885a4" providerId="LiveId" clId="{7301289A-DB8C-4169-B789-2C4C59C7CABA}" dt="2019-02-06T03:33:41.156" v="0"/>
        <pc:sldMkLst>
          <pc:docMk/>
          <pc:sldMk cId="3830029941" sldId="480"/>
        </pc:sldMkLst>
        <pc:grpChg chg="mod">
          <ac:chgData name="Harry Pierson" userId="0d9bc809858885a4" providerId="LiveId" clId="{7301289A-DB8C-4169-B789-2C4C59C7CABA}" dt="2019-02-06T03:33:41.156" v="0"/>
          <ac:grpSpMkLst>
            <pc:docMk/>
            <pc:sldMk cId="3830029941" sldId="480"/>
            <ac:grpSpMk id="9" creationId="{00000000-0000-0000-0000-000000000000}"/>
          </ac:grpSpMkLst>
        </pc:grpChg>
      </pc:sldChg>
      <pc:sldChg chg="modSp">
        <pc:chgData name="Harry Pierson" userId="0d9bc809858885a4" providerId="LiveId" clId="{7301289A-DB8C-4169-B789-2C4C59C7CABA}" dt="2019-02-06T03:33:41.936" v="2" actId="27636"/>
        <pc:sldMkLst>
          <pc:docMk/>
          <pc:sldMk cId="4092947632" sldId="481"/>
        </pc:sldMkLst>
        <pc:spChg chg="mod">
          <ac:chgData name="Harry Pierson" userId="0d9bc809858885a4" providerId="LiveId" clId="{7301289A-DB8C-4169-B789-2C4C59C7CABA}" dt="2019-02-06T03:33:41.156" v="0"/>
          <ac:spMkLst>
            <pc:docMk/>
            <pc:sldMk cId="4092947632" sldId="481"/>
            <ac:spMk id="3" creationId="{00000000-0000-0000-0000-000000000000}"/>
          </ac:spMkLst>
        </pc:spChg>
        <pc:spChg chg="mod">
          <ac:chgData name="Harry Pierson" userId="0d9bc809858885a4" providerId="LiveId" clId="{7301289A-DB8C-4169-B789-2C4C59C7CABA}" dt="2019-02-06T03:33:41.936" v="2" actId="27636"/>
          <ac:spMkLst>
            <pc:docMk/>
            <pc:sldMk cId="4092947632" sldId="481"/>
            <ac:spMk id="6" creationId="{00000000-0000-0000-0000-000000000000}"/>
          </ac:spMkLst>
        </pc:spChg>
        <pc:spChg chg="mod">
          <ac:chgData name="Harry Pierson" userId="0d9bc809858885a4" providerId="LiveId" clId="{7301289A-DB8C-4169-B789-2C4C59C7CABA}" dt="2019-02-06T03:33:41.156" v="0"/>
          <ac:spMkLst>
            <pc:docMk/>
            <pc:sldMk cId="4092947632" sldId="481"/>
            <ac:spMk id="7" creationId="{00000000-0000-0000-0000-000000000000}"/>
          </ac:spMkLst>
        </pc:spChg>
        <pc:spChg chg="mod">
          <ac:chgData name="Harry Pierson" userId="0d9bc809858885a4" providerId="LiveId" clId="{7301289A-DB8C-4169-B789-2C4C59C7CABA}" dt="2019-02-06T03:33:41.156" v="0"/>
          <ac:spMkLst>
            <pc:docMk/>
            <pc:sldMk cId="4092947632" sldId="481"/>
            <ac:spMk id="8" creationId="{00000000-0000-0000-0000-000000000000}"/>
          </ac:spMkLst>
        </pc:spChg>
        <pc:cxnChg chg="mod">
          <ac:chgData name="Harry Pierson" userId="0d9bc809858885a4" providerId="LiveId" clId="{7301289A-DB8C-4169-B789-2C4C59C7CABA}" dt="2019-02-06T03:33:41.156" v="0"/>
          <ac:cxnSpMkLst>
            <pc:docMk/>
            <pc:sldMk cId="4092947632" sldId="481"/>
            <ac:cxnSpMk id="10" creationId="{00000000-0000-0000-0000-000000000000}"/>
          </ac:cxnSpMkLst>
        </pc:cxnChg>
        <pc:cxnChg chg="mod">
          <ac:chgData name="Harry Pierson" userId="0d9bc809858885a4" providerId="LiveId" clId="{7301289A-DB8C-4169-B789-2C4C59C7CABA}" dt="2019-02-06T03:33:41.156" v="0"/>
          <ac:cxnSpMkLst>
            <pc:docMk/>
            <pc:sldMk cId="4092947632" sldId="481"/>
            <ac:cxnSpMk id="12" creationId="{00000000-0000-0000-0000-000000000000}"/>
          </ac:cxnSpMkLst>
        </pc:cxnChg>
      </pc:sldChg>
      <pc:sldChg chg="modSp">
        <pc:chgData name="Harry Pierson" userId="0d9bc809858885a4" providerId="LiveId" clId="{7301289A-DB8C-4169-B789-2C4C59C7CABA}" dt="2019-02-06T03:33:41.156" v="0"/>
        <pc:sldMkLst>
          <pc:docMk/>
          <pc:sldMk cId="3150493769" sldId="482"/>
        </pc:sldMkLst>
        <pc:spChg chg="mod">
          <ac:chgData name="Harry Pierson" userId="0d9bc809858885a4" providerId="LiveId" clId="{7301289A-DB8C-4169-B789-2C4C59C7CABA}" dt="2019-02-06T03:33:41.156" v="0"/>
          <ac:spMkLst>
            <pc:docMk/>
            <pc:sldMk cId="3150493769" sldId="482"/>
            <ac:spMk id="2" creationId="{00000000-0000-0000-0000-000000000000}"/>
          </ac:spMkLst>
        </pc:spChg>
        <pc:spChg chg="mod">
          <ac:chgData name="Harry Pierson" userId="0d9bc809858885a4" providerId="LiveId" clId="{7301289A-DB8C-4169-B789-2C4C59C7CABA}" dt="2019-02-06T03:33:41.156" v="0"/>
          <ac:spMkLst>
            <pc:docMk/>
            <pc:sldMk cId="3150493769" sldId="482"/>
            <ac:spMk id="3" creationId="{00000000-0000-0000-0000-000000000000}"/>
          </ac:spMkLst>
        </pc:spChg>
        <pc:spChg chg="mod">
          <ac:chgData name="Harry Pierson" userId="0d9bc809858885a4" providerId="LiveId" clId="{7301289A-DB8C-4169-B789-2C4C59C7CABA}" dt="2019-02-06T03:33:41.156" v="0"/>
          <ac:spMkLst>
            <pc:docMk/>
            <pc:sldMk cId="3150493769" sldId="482"/>
            <ac:spMk id="4" creationId="{00000000-0000-0000-0000-000000000000}"/>
          </ac:spMkLst>
        </pc:spChg>
        <pc:spChg chg="mod">
          <ac:chgData name="Harry Pierson" userId="0d9bc809858885a4" providerId="LiveId" clId="{7301289A-DB8C-4169-B789-2C4C59C7CABA}" dt="2019-02-06T03:33:41.156" v="0"/>
          <ac:spMkLst>
            <pc:docMk/>
            <pc:sldMk cId="3150493769" sldId="482"/>
            <ac:spMk id="8" creationId="{00000000-0000-0000-0000-000000000000}"/>
          </ac:spMkLst>
        </pc:spChg>
        <pc:spChg chg="mod">
          <ac:chgData name="Harry Pierson" userId="0d9bc809858885a4" providerId="LiveId" clId="{7301289A-DB8C-4169-B789-2C4C59C7CABA}" dt="2019-02-06T03:33:41.156" v="0"/>
          <ac:spMkLst>
            <pc:docMk/>
            <pc:sldMk cId="3150493769" sldId="482"/>
            <ac:spMk id="9" creationId="{00000000-0000-0000-0000-000000000000}"/>
          </ac:spMkLst>
        </pc:spChg>
        <pc:spChg chg="mod">
          <ac:chgData name="Harry Pierson" userId="0d9bc809858885a4" providerId="LiveId" clId="{7301289A-DB8C-4169-B789-2C4C59C7CABA}" dt="2019-02-06T03:33:41.156" v="0"/>
          <ac:spMkLst>
            <pc:docMk/>
            <pc:sldMk cId="3150493769" sldId="482"/>
            <ac:spMk id="10" creationId="{00000000-0000-0000-0000-000000000000}"/>
          </ac:spMkLst>
        </pc:spChg>
        <pc:spChg chg="mod">
          <ac:chgData name="Harry Pierson" userId="0d9bc809858885a4" providerId="LiveId" clId="{7301289A-DB8C-4169-B789-2C4C59C7CABA}" dt="2019-02-06T03:33:41.156" v="0"/>
          <ac:spMkLst>
            <pc:docMk/>
            <pc:sldMk cId="3150493769" sldId="482"/>
            <ac:spMk id="11" creationId="{00000000-0000-0000-0000-000000000000}"/>
          </ac:spMkLst>
        </pc:spChg>
        <pc:spChg chg="mod">
          <ac:chgData name="Harry Pierson" userId="0d9bc809858885a4" providerId="LiveId" clId="{7301289A-DB8C-4169-B789-2C4C59C7CABA}" dt="2019-02-06T03:33:41.156" v="0"/>
          <ac:spMkLst>
            <pc:docMk/>
            <pc:sldMk cId="3150493769" sldId="482"/>
            <ac:spMk id="12" creationId="{00000000-0000-0000-0000-000000000000}"/>
          </ac:spMkLst>
        </pc:spChg>
      </pc:sldChg>
      <pc:sldChg chg="modSp">
        <pc:chgData name="Harry Pierson" userId="0d9bc809858885a4" providerId="LiveId" clId="{7301289A-DB8C-4169-B789-2C4C59C7CABA}" dt="2019-02-06T03:33:41.156" v="0"/>
        <pc:sldMkLst>
          <pc:docMk/>
          <pc:sldMk cId="3142491915" sldId="483"/>
        </pc:sldMkLst>
        <pc:spChg chg="mod">
          <ac:chgData name="Harry Pierson" userId="0d9bc809858885a4" providerId="LiveId" clId="{7301289A-DB8C-4169-B789-2C4C59C7CABA}" dt="2019-02-06T03:33:41.156" v="0"/>
          <ac:spMkLst>
            <pc:docMk/>
            <pc:sldMk cId="3142491915" sldId="483"/>
            <ac:spMk id="2" creationId="{00000000-0000-0000-0000-000000000000}"/>
          </ac:spMkLst>
        </pc:spChg>
        <pc:spChg chg="mod">
          <ac:chgData name="Harry Pierson" userId="0d9bc809858885a4" providerId="LiveId" clId="{7301289A-DB8C-4169-B789-2C4C59C7CABA}" dt="2019-02-06T03:33:41.156" v="0"/>
          <ac:spMkLst>
            <pc:docMk/>
            <pc:sldMk cId="3142491915" sldId="483"/>
            <ac:spMk id="3" creationId="{00000000-0000-0000-0000-000000000000}"/>
          </ac:spMkLst>
        </pc:spChg>
        <pc:spChg chg="mod">
          <ac:chgData name="Harry Pierson" userId="0d9bc809858885a4" providerId="LiveId" clId="{7301289A-DB8C-4169-B789-2C4C59C7CABA}" dt="2019-02-06T03:33:41.156" v="0"/>
          <ac:spMkLst>
            <pc:docMk/>
            <pc:sldMk cId="3142491915" sldId="483"/>
            <ac:spMk id="7" creationId="{00000000-0000-0000-0000-000000000000}"/>
          </ac:spMkLst>
        </pc:spChg>
        <pc:spChg chg="mod">
          <ac:chgData name="Harry Pierson" userId="0d9bc809858885a4" providerId="LiveId" clId="{7301289A-DB8C-4169-B789-2C4C59C7CABA}" dt="2019-02-06T03:33:41.156" v="0"/>
          <ac:spMkLst>
            <pc:docMk/>
            <pc:sldMk cId="3142491915" sldId="483"/>
            <ac:spMk id="10" creationId="{00000000-0000-0000-0000-000000000000}"/>
          </ac:spMkLst>
        </pc:spChg>
        <pc:spChg chg="mod">
          <ac:chgData name="Harry Pierson" userId="0d9bc809858885a4" providerId="LiveId" clId="{7301289A-DB8C-4169-B789-2C4C59C7CABA}" dt="2019-02-06T03:33:41.156" v="0"/>
          <ac:spMkLst>
            <pc:docMk/>
            <pc:sldMk cId="3142491915" sldId="483"/>
            <ac:spMk id="11" creationId="{00000000-0000-0000-0000-000000000000}"/>
          </ac:spMkLst>
        </pc:spChg>
      </pc:sldChg>
      <pc:sldMasterChg chg="modSp modSldLayout">
        <pc:chgData name="Harry Pierson" userId="0d9bc809858885a4" providerId="LiveId" clId="{7301289A-DB8C-4169-B789-2C4C59C7CABA}" dt="2019-02-06T03:33:41.156" v="0"/>
        <pc:sldMasterMkLst>
          <pc:docMk/>
          <pc:sldMasterMk cId="0" sldId="2147483888"/>
        </pc:sldMasterMkLst>
        <pc:spChg chg="mod">
          <ac:chgData name="Harry Pierson" userId="0d9bc809858885a4" providerId="LiveId" clId="{7301289A-DB8C-4169-B789-2C4C59C7CABA}" dt="2019-02-06T03:33:41.156" v="0"/>
          <ac:spMkLst>
            <pc:docMk/>
            <pc:sldMasterMk cId="0" sldId="2147483888"/>
            <ac:spMk id="2" creationId="{00000000-0000-0000-0000-000000000000}"/>
          </ac:spMkLst>
        </pc:spChg>
        <pc:spChg chg="mod">
          <ac:chgData name="Harry Pierson" userId="0d9bc809858885a4" providerId="LiveId" clId="{7301289A-DB8C-4169-B789-2C4C59C7CABA}" dt="2019-02-06T03:33:41.156" v="0"/>
          <ac:spMkLst>
            <pc:docMk/>
            <pc:sldMasterMk cId="0" sldId="2147483888"/>
            <ac:spMk id="3" creationId="{00000000-0000-0000-0000-000000000000}"/>
          </ac:spMkLst>
        </pc:spChg>
        <pc:spChg chg="mod">
          <ac:chgData name="Harry Pierson" userId="0d9bc809858885a4" providerId="LiveId" clId="{7301289A-DB8C-4169-B789-2C4C59C7CABA}" dt="2019-02-06T03:33:41.156" v="0"/>
          <ac:spMkLst>
            <pc:docMk/>
            <pc:sldMasterMk cId="0" sldId="2147483888"/>
            <ac:spMk id="6" creationId="{00000000-0000-0000-0000-000000000000}"/>
          </ac:spMkLst>
        </pc:spChg>
        <pc:spChg chg="mod">
          <ac:chgData name="Harry Pierson" userId="0d9bc809858885a4" providerId="LiveId" clId="{7301289A-DB8C-4169-B789-2C4C59C7CABA}" dt="2019-02-06T03:33:41.156" v="0"/>
          <ac:spMkLst>
            <pc:docMk/>
            <pc:sldMasterMk cId="0" sldId="2147483888"/>
            <ac:spMk id="7" creationId="{00000000-0000-0000-0000-000000000000}"/>
          </ac:spMkLst>
        </pc:spChg>
        <pc:spChg chg="mod">
          <ac:chgData name="Harry Pierson" userId="0d9bc809858885a4" providerId="LiveId" clId="{7301289A-DB8C-4169-B789-2C4C59C7CABA}" dt="2019-02-06T03:33:41.156" v="0"/>
          <ac:spMkLst>
            <pc:docMk/>
            <pc:sldMasterMk cId="0" sldId="2147483888"/>
            <ac:spMk id="8" creationId="{00000000-0000-0000-0000-000000000000}"/>
          </ac:spMkLst>
        </pc:spChg>
        <pc:sldLayoutChg chg="modSp">
          <pc:chgData name="Harry Pierson" userId="0d9bc809858885a4" providerId="LiveId" clId="{7301289A-DB8C-4169-B789-2C4C59C7CABA}" dt="2019-02-06T03:33:41.156" v="0"/>
          <pc:sldLayoutMkLst>
            <pc:docMk/>
            <pc:sldMasterMk cId="0" sldId="2147483888"/>
            <pc:sldLayoutMk cId="0" sldId="2147483889"/>
          </pc:sldLayoutMkLst>
          <pc:spChg chg="mod">
            <ac:chgData name="Harry Pierson" userId="0d9bc809858885a4" providerId="LiveId" clId="{7301289A-DB8C-4169-B789-2C4C59C7CABA}" dt="2019-02-06T03:33:41.156" v="0"/>
            <ac:spMkLst>
              <pc:docMk/>
              <pc:sldMasterMk cId="0" sldId="2147483888"/>
              <pc:sldLayoutMk cId="0" sldId="2147483889"/>
              <ac:spMk id="2" creationId="{00000000-0000-0000-0000-000000000000}"/>
            </ac:spMkLst>
          </pc:spChg>
          <pc:spChg chg="mod">
            <ac:chgData name="Harry Pierson" userId="0d9bc809858885a4" providerId="LiveId" clId="{7301289A-DB8C-4169-B789-2C4C59C7CABA}" dt="2019-02-06T03:33:41.156" v="0"/>
            <ac:spMkLst>
              <pc:docMk/>
              <pc:sldMasterMk cId="0" sldId="2147483888"/>
              <pc:sldLayoutMk cId="0" sldId="2147483889"/>
              <ac:spMk id="3" creationId="{00000000-0000-0000-0000-000000000000}"/>
            </ac:spMkLst>
          </pc:spChg>
          <pc:spChg chg="mod">
            <ac:chgData name="Harry Pierson" userId="0d9bc809858885a4" providerId="LiveId" clId="{7301289A-DB8C-4169-B789-2C4C59C7CABA}" dt="2019-02-06T03:33:41.156" v="0"/>
            <ac:spMkLst>
              <pc:docMk/>
              <pc:sldMasterMk cId="0" sldId="2147483888"/>
              <pc:sldLayoutMk cId="0" sldId="2147483889"/>
              <ac:spMk id="7"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0" sldId="2147483890"/>
          </pc:sldLayoutMkLst>
          <pc:spChg chg="mod">
            <ac:chgData name="Harry Pierson" userId="0d9bc809858885a4" providerId="LiveId" clId="{7301289A-DB8C-4169-B789-2C4C59C7CABA}" dt="2019-02-06T03:33:41.156" v="0"/>
            <ac:spMkLst>
              <pc:docMk/>
              <pc:sldMasterMk cId="0" sldId="2147483888"/>
              <pc:sldLayoutMk cId="0" sldId="2147483890"/>
              <ac:spMk id="2" creationId="{00000000-0000-0000-0000-000000000000}"/>
            </ac:spMkLst>
          </pc:spChg>
          <pc:spChg chg="mod">
            <ac:chgData name="Harry Pierson" userId="0d9bc809858885a4" providerId="LiveId" clId="{7301289A-DB8C-4169-B789-2C4C59C7CABA}" dt="2019-02-06T03:33:41.156" v="0"/>
            <ac:spMkLst>
              <pc:docMk/>
              <pc:sldMasterMk cId="0" sldId="2147483888"/>
              <pc:sldLayoutMk cId="0" sldId="2147483890"/>
              <ac:spMk id="3"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0" sldId="2147483891"/>
          </pc:sldLayoutMkLst>
          <pc:spChg chg="mod">
            <ac:chgData name="Harry Pierson" userId="0d9bc809858885a4" providerId="LiveId" clId="{7301289A-DB8C-4169-B789-2C4C59C7CABA}" dt="2019-02-06T03:33:41.156" v="0"/>
            <ac:spMkLst>
              <pc:docMk/>
              <pc:sldMasterMk cId="0" sldId="2147483888"/>
              <pc:sldLayoutMk cId="0" sldId="2147483891"/>
              <ac:spMk id="2" creationId="{00000000-0000-0000-0000-000000000000}"/>
            </ac:spMkLst>
          </pc:spChg>
          <pc:spChg chg="mod">
            <ac:chgData name="Harry Pierson" userId="0d9bc809858885a4" providerId="LiveId" clId="{7301289A-DB8C-4169-B789-2C4C59C7CABA}" dt="2019-02-06T03:33:41.156" v="0"/>
            <ac:spMkLst>
              <pc:docMk/>
              <pc:sldMasterMk cId="0" sldId="2147483888"/>
              <pc:sldLayoutMk cId="0" sldId="2147483891"/>
              <ac:spMk id="4"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0" sldId="2147483892"/>
          </pc:sldLayoutMkLst>
          <pc:spChg chg="mod">
            <ac:chgData name="Harry Pierson" userId="0d9bc809858885a4" providerId="LiveId" clId="{7301289A-DB8C-4169-B789-2C4C59C7CABA}" dt="2019-02-06T03:33:41.156" v="0"/>
            <ac:spMkLst>
              <pc:docMk/>
              <pc:sldMasterMk cId="0" sldId="2147483888"/>
              <pc:sldLayoutMk cId="0" sldId="2147483892"/>
              <ac:spMk id="3"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0" sldId="2147483893"/>
          </pc:sldLayoutMkLst>
          <pc:spChg chg="mod">
            <ac:chgData name="Harry Pierson" userId="0d9bc809858885a4" providerId="LiveId" clId="{7301289A-DB8C-4169-B789-2C4C59C7CABA}" dt="2019-02-06T03:33:41.156" v="0"/>
            <ac:spMkLst>
              <pc:docMk/>
              <pc:sldMasterMk cId="0" sldId="2147483888"/>
              <pc:sldLayoutMk cId="0" sldId="2147483893"/>
              <ac:spMk id="4" creationId="{00000000-0000-0000-0000-000000000000}"/>
            </ac:spMkLst>
          </pc:spChg>
          <pc:spChg chg="mod">
            <ac:chgData name="Harry Pierson" userId="0d9bc809858885a4" providerId="LiveId" clId="{7301289A-DB8C-4169-B789-2C4C59C7CABA}" dt="2019-02-06T03:33:41.156" v="0"/>
            <ac:spMkLst>
              <pc:docMk/>
              <pc:sldMasterMk cId="0" sldId="2147483888"/>
              <pc:sldLayoutMk cId="0" sldId="2147483893"/>
              <ac:spMk id="6"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3712878514" sldId="2147483894"/>
          </pc:sldLayoutMkLst>
          <pc:spChg chg="mod">
            <ac:chgData name="Harry Pierson" userId="0d9bc809858885a4" providerId="LiveId" clId="{7301289A-DB8C-4169-B789-2C4C59C7CABA}" dt="2019-02-06T03:33:41.156" v="0"/>
            <ac:spMkLst>
              <pc:docMk/>
              <pc:sldMasterMk cId="0" sldId="2147483888"/>
              <pc:sldLayoutMk cId="3712878514" sldId="2147483894"/>
              <ac:spMk id="4"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2003462922" sldId="2147483895"/>
          </pc:sldLayoutMkLst>
          <pc:spChg chg="mod">
            <ac:chgData name="Harry Pierson" userId="0d9bc809858885a4" providerId="LiveId" clId="{7301289A-DB8C-4169-B789-2C4C59C7CABA}" dt="2019-02-06T03:33:41.156" v="0"/>
            <ac:spMkLst>
              <pc:docMk/>
              <pc:sldMasterMk cId="0" sldId="2147483888"/>
              <pc:sldLayoutMk cId="2003462922" sldId="2147483895"/>
              <ac:spMk id="3" creationId="{00000000-0000-0000-0000-000000000000}"/>
            </ac:spMkLst>
          </pc:spChg>
          <pc:spChg chg="mod">
            <ac:chgData name="Harry Pierson" userId="0d9bc809858885a4" providerId="LiveId" clId="{7301289A-DB8C-4169-B789-2C4C59C7CABA}" dt="2019-02-06T03:33:41.156" v="0"/>
            <ac:spMkLst>
              <pc:docMk/>
              <pc:sldMasterMk cId="0" sldId="2147483888"/>
              <pc:sldLayoutMk cId="2003462922" sldId="2147483895"/>
              <ac:spMk id="5"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1499378248" sldId="2147483896"/>
          </pc:sldLayoutMkLst>
          <pc:spChg chg="mod">
            <ac:chgData name="Harry Pierson" userId="0d9bc809858885a4" providerId="LiveId" clId="{7301289A-DB8C-4169-B789-2C4C59C7CABA}" dt="2019-02-06T03:33:41.156" v="0"/>
            <ac:spMkLst>
              <pc:docMk/>
              <pc:sldMasterMk cId="0" sldId="2147483888"/>
              <pc:sldLayoutMk cId="1499378248" sldId="2147483896"/>
              <ac:spMk id="3" creationId="{00000000-0000-0000-0000-000000000000}"/>
            </ac:spMkLst>
          </pc:spChg>
          <pc:spChg chg="mod">
            <ac:chgData name="Harry Pierson" userId="0d9bc809858885a4" providerId="LiveId" clId="{7301289A-DB8C-4169-B789-2C4C59C7CABA}" dt="2019-02-06T03:33:41.156" v="0"/>
            <ac:spMkLst>
              <pc:docMk/>
              <pc:sldMasterMk cId="0" sldId="2147483888"/>
              <pc:sldLayoutMk cId="1499378248" sldId="2147483896"/>
              <ac:spMk id="5" creationId="{00000000-0000-0000-0000-000000000000}"/>
            </ac:spMkLst>
          </pc:spChg>
        </pc:sldLayoutChg>
        <pc:sldLayoutChg chg="modSp">
          <pc:chgData name="Harry Pierson" userId="0d9bc809858885a4" providerId="LiveId" clId="{7301289A-DB8C-4169-B789-2C4C59C7CABA}" dt="2019-02-06T03:33:41.156" v="0"/>
          <pc:sldLayoutMkLst>
            <pc:docMk/>
            <pc:sldMasterMk cId="0" sldId="2147483888"/>
            <pc:sldLayoutMk cId="3491808593" sldId="2147483897"/>
          </pc:sldLayoutMkLst>
          <pc:spChg chg="mod">
            <ac:chgData name="Harry Pierson" userId="0d9bc809858885a4" providerId="LiveId" clId="{7301289A-DB8C-4169-B789-2C4C59C7CABA}" dt="2019-02-06T03:33:41.156" v="0"/>
            <ac:spMkLst>
              <pc:docMk/>
              <pc:sldMasterMk cId="0" sldId="2147483888"/>
              <pc:sldLayoutMk cId="3491808593" sldId="2147483897"/>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4D6A4-3A26-4536-B777-138B43E71AC4}"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US"/>
        </a:p>
      </dgm:t>
    </dgm:pt>
    <dgm:pt modelId="{48C9611E-64DB-4972-B3AB-9A9ED423FF9A}">
      <dgm:prSet phldrT="[Text]"/>
      <dgm:spPr/>
      <dgm:t>
        <a:bodyPr/>
        <a:lstStyle/>
        <a:p>
          <a:r>
            <a:rPr lang="en-US" dirty="0" err="1"/>
            <a:t>IronPython</a:t>
          </a:r>
          <a:r>
            <a:rPr lang="en-US" dirty="0"/>
            <a:t> 2.0</a:t>
          </a:r>
        </a:p>
      </dgm:t>
    </dgm:pt>
    <dgm:pt modelId="{637E0C70-A197-4511-A346-33F279FE426D}" type="parTrans" cxnId="{DDF67E68-5B0A-4FF3-8BBC-048DD2DF2A09}">
      <dgm:prSet/>
      <dgm:spPr/>
      <dgm:t>
        <a:bodyPr/>
        <a:lstStyle/>
        <a:p>
          <a:endParaRPr lang="en-US"/>
        </a:p>
      </dgm:t>
    </dgm:pt>
    <dgm:pt modelId="{49B15D62-4259-414C-826D-4317E49972F5}" type="sibTrans" cxnId="{DDF67E68-5B0A-4FF3-8BBC-048DD2DF2A09}">
      <dgm:prSet/>
      <dgm:spPr/>
      <dgm:t>
        <a:bodyPr/>
        <a:lstStyle/>
        <a:p>
          <a:endParaRPr lang="en-US"/>
        </a:p>
      </dgm:t>
    </dgm:pt>
    <dgm:pt modelId="{4E578A40-A22C-434E-9A9F-628015BBE069}">
      <dgm:prSet phldrT="[Text]"/>
      <dgm:spPr/>
      <dgm:t>
        <a:bodyPr/>
        <a:lstStyle/>
        <a:p>
          <a:r>
            <a:rPr lang="en-US" dirty="0"/>
            <a:t>v2.5 language compatibility</a:t>
          </a:r>
        </a:p>
      </dgm:t>
    </dgm:pt>
    <dgm:pt modelId="{FE50AE32-F1BD-4EEC-AE67-6162CC1DAE50}" type="parTrans" cxnId="{0972C6C2-F1F8-4EA9-8BCB-AA4ADAC988D8}">
      <dgm:prSet/>
      <dgm:spPr/>
      <dgm:t>
        <a:bodyPr/>
        <a:lstStyle/>
        <a:p>
          <a:endParaRPr lang="en-US"/>
        </a:p>
      </dgm:t>
    </dgm:pt>
    <dgm:pt modelId="{EF57D12F-337D-4912-ACDB-C7C60AB2EC14}" type="sibTrans" cxnId="{0972C6C2-F1F8-4EA9-8BCB-AA4ADAC988D8}">
      <dgm:prSet/>
      <dgm:spPr/>
      <dgm:t>
        <a:bodyPr/>
        <a:lstStyle/>
        <a:p>
          <a:endParaRPr lang="en-US"/>
        </a:p>
      </dgm:t>
    </dgm:pt>
    <dgm:pt modelId="{25FC4866-C270-43BB-A483-43FE64946118}">
      <dgm:prSet phldrT="[Text]"/>
      <dgm:spPr/>
      <dgm:t>
        <a:bodyPr/>
        <a:lstStyle/>
        <a:p>
          <a:r>
            <a:rPr lang="en-US" dirty="0"/>
            <a:t>Built on DLR</a:t>
          </a:r>
        </a:p>
      </dgm:t>
    </dgm:pt>
    <dgm:pt modelId="{BEBD0F5C-F9E0-4F33-8120-621E71E77472}" type="parTrans" cxnId="{37D93C81-C5D9-4FD5-B1A4-174FEEDD46B4}">
      <dgm:prSet/>
      <dgm:spPr/>
      <dgm:t>
        <a:bodyPr/>
        <a:lstStyle/>
        <a:p>
          <a:endParaRPr lang="en-US"/>
        </a:p>
      </dgm:t>
    </dgm:pt>
    <dgm:pt modelId="{FD738424-B156-4BCB-96C3-CF5743865A6F}" type="sibTrans" cxnId="{37D93C81-C5D9-4FD5-B1A4-174FEEDD46B4}">
      <dgm:prSet/>
      <dgm:spPr/>
      <dgm:t>
        <a:bodyPr/>
        <a:lstStyle/>
        <a:p>
          <a:endParaRPr lang="en-US"/>
        </a:p>
      </dgm:t>
    </dgm:pt>
    <dgm:pt modelId="{00AC7D9D-9FD1-48B8-BE17-504CCE78A8E1}">
      <dgm:prSet phldrT="[Text]"/>
      <dgm:spPr/>
      <dgm:t>
        <a:bodyPr/>
        <a:lstStyle/>
        <a:p>
          <a:r>
            <a:rPr lang="en-US" dirty="0"/>
            <a:t>Ships after .NET 4.0</a:t>
          </a:r>
        </a:p>
      </dgm:t>
    </dgm:pt>
    <dgm:pt modelId="{F099150D-D392-4C5C-B297-3FF9C1BF6785}" type="parTrans" cxnId="{7ABBE578-1F9D-42C7-A992-EBD7A863EFE8}">
      <dgm:prSet/>
      <dgm:spPr/>
      <dgm:t>
        <a:bodyPr/>
        <a:lstStyle/>
        <a:p>
          <a:endParaRPr lang="en-US"/>
        </a:p>
      </dgm:t>
    </dgm:pt>
    <dgm:pt modelId="{147EEFA1-E1DB-47E3-84D1-B10A47B8F0F9}" type="sibTrans" cxnId="{7ABBE578-1F9D-42C7-A992-EBD7A863EFE8}">
      <dgm:prSet/>
      <dgm:spPr/>
      <dgm:t>
        <a:bodyPr/>
        <a:lstStyle/>
        <a:p>
          <a:endParaRPr lang="en-US"/>
        </a:p>
      </dgm:t>
    </dgm:pt>
    <dgm:pt modelId="{78525E06-DB12-466F-9E7D-E0735BDC8750}">
      <dgm:prSet phldrT="[Text]"/>
      <dgm:spPr/>
      <dgm:t>
        <a:bodyPr/>
        <a:lstStyle/>
        <a:p>
          <a:r>
            <a:rPr lang="en-US" dirty="0" err="1"/>
            <a:t>IronPython</a:t>
          </a:r>
          <a:r>
            <a:rPr lang="en-US" dirty="0"/>
            <a:t> 2.6</a:t>
          </a:r>
        </a:p>
      </dgm:t>
    </dgm:pt>
    <dgm:pt modelId="{954D04FD-5276-4B9C-A20F-146ABF80A2A7}" type="parTrans" cxnId="{99675554-8B33-4102-9392-A58CF0069C59}">
      <dgm:prSet/>
      <dgm:spPr/>
      <dgm:t>
        <a:bodyPr/>
        <a:lstStyle/>
        <a:p>
          <a:endParaRPr lang="en-US"/>
        </a:p>
      </dgm:t>
    </dgm:pt>
    <dgm:pt modelId="{C3FC0B4D-B60D-458C-B674-9B3D090CA279}" type="sibTrans" cxnId="{99675554-8B33-4102-9392-A58CF0069C59}">
      <dgm:prSet/>
      <dgm:spPr/>
      <dgm:t>
        <a:bodyPr/>
        <a:lstStyle/>
        <a:p>
          <a:endParaRPr lang="en-US"/>
        </a:p>
      </dgm:t>
    </dgm:pt>
    <dgm:pt modelId="{2C36355B-7BBC-4AD3-929C-18929F0D866F}">
      <dgm:prSet phldrT="[Text]"/>
      <dgm:spPr/>
      <dgm:t>
        <a:bodyPr/>
        <a:lstStyle/>
        <a:p>
          <a:r>
            <a:rPr lang="en-US" dirty="0"/>
            <a:t>v2.6 language compatibility</a:t>
          </a:r>
        </a:p>
      </dgm:t>
    </dgm:pt>
    <dgm:pt modelId="{29A7336C-729F-44C5-B70C-0AA36A4A93AB}" type="parTrans" cxnId="{16F37D87-CC53-4A09-A034-A218B7097603}">
      <dgm:prSet/>
      <dgm:spPr/>
      <dgm:t>
        <a:bodyPr/>
        <a:lstStyle/>
        <a:p>
          <a:endParaRPr lang="en-US"/>
        </a:p>
      </dgm:t>
    </dgm:pt>
    <dgm:pt modelId="{222499EF-D782-4EAB-BC34-C038ADADA1BA}" type="sibTrans" cxnId="{16F37D87-CC53-4A09-A034-A218B7097603}">
      <dgm:prSet/>
      <dgm:spPr/>
      <dgm:t>
        <a:bodyPr/>
        <a:lstStyle/>
        <a:p>
          <a:endParaRPr lang="en-US"/>
        </a:p>
      </dgm:t>
    </dgm:pt>
    <dgm:pt modelId="{B9F662B8-0561-4EE9-AD2C-A5934273B0F9}">
      <dgm:prSet phldrT="[Text]"/>
      <dgm:spPr/>
      <dgm:t>
        <a:bodyPr/>
        <a:lstStyle/>
        <a:p>
          <a:r>
            <a:rPr lang="en-US" dirty="0"/>
            <a:t>H2 2009</a:t>
          </a:r>
        </a:p>
      </dgm:t>
    </dgm:pt>
    <dgm:pt modelId="{3E27D285-6B1A-4272-B45A-C55F155CD7D6}" type="parTrans" cxnId="{894F252E-BC29-4D5B-AEB8-3C0756753215}">
      <dgm:prSet/>
      <dgm:spPr/>
      <dgm:t>
        <a:bodyPr/>
        <a:lstStyle/>
        <a:p>
          <a:endParaRPr lang="en-US"/>
        </a:p>
      </dgm:t>
    </dgm:pt>
    <dgm:pt modelId="{7B17984B-424F-40AD-918B-9FFAF5332C75}" type="sibTrans" cxnId="{894F252E-BC29-4D5B-AEB8-3C0756753215}">
      <dgm:prSet/>
      <dgm:spPr/>
      <dgm:t>
        <a:bodyPr/>
        <a:lstStyle/>
        <a:p>
          <a:endParaRPr lang="en-US"/>
        </a:p>
      </dgm:t>
    </dgm:pt>
    <dgm:pt modelId="{89946E79-EAB7-4B8C-B506-B60BFA93640B}">
      <dgm:prSet phldrT="[Text]"/>
      <dgm:spPr/>
      <dgm:t>
        <a:bodyPr/>
        <a:lstStyle/>
        <a:p>
          <a:r>
            <a:rPr lang="en-US" dirty="0" err="1"/>
            <a:t>IPy</a:t>
          </a:r>
          <a:r>
            <a:rPr lang="en-US" dirty="0"/>
            <a:t> for .NET 4.0</a:t>
          </a:r>
        </a:p>
      </dgm:t>
    </dgm:pt>
    <dgm:pt modelId="{2C3D9D42-BAF7-46C9-9815-E98A8B793BE1}" type="parTrans" cxnId="{723933E2-D7A0-4833-BD31-068C58A96BEF}">
      <dgm:prSet/>
      <dgm:spPr/>
      <dgm:t>
        <a:bodyPr/>
        <a:lstStyle/>
        <a:p>
          <a:endParaRPr lang="en-US"/>
        </a:p>
      </dgm:t>
    </dgm:pt>
    <dgm:pt modelId="{DD833D79-BC92-4277-861A-11B13223B596}" type="sibTrans" cxnId="{723933E2-D7A0-4833-BD31-068C58A96BEF}">
      <dgm:prSet/>
      <dgm:spPr/>
      <dgm:t>
        <a:bodyPr/>
        <a:lstStyle/>
        <a:p>
          <a:endParaRPr lang="en-US"/>
        </a:p>
      </dgm:t>
    </dgm:pt>
    <dgm:pt modelId="{43ABD26F-5980-4608-89EC-9173621C696F}">
      <dgm:prSet phldrT="[Text]"/>
      <dgm:spPr/>
      <dgm:t>
        <a:bodyPr/>
        <a:lstStyle/>
        <a:p>
          <a:r>
            <a:rPr lang="en-US" dirty="0"/>
            <a:t>Shipped Dec 2008</a:t>
          </a:r>
        </a:p>
      </dgm:t>
    </dgm:pt>
    <dgm:pt modelId="{ECFEA88F-9782-4A73-9184-28A94556317F}" type="parTrans" cxnId="{82A19A4C-97E1-451A-AED2-82B5843743D9}">
      <dgm:prSet/>
      <dgm:spPr/>
      <dgm:t>
        <a:bodyPr/>
        <a:lstStyle/>
        <a:p>
          <a:endParaRPr lang="en-US"/>
        </a:p>
      </dgm:t>
    </dgm:pt>
    <dgm:pt modelId="{B146A069-BEE4-43D9-98A7-7E4917EFC897}" type="sibTrans" cxnId="{82A19A4C-97E1-451A-AED2-82B5843743D9}">
      <dgm:prSet/>
      <dgm:spPr/>
      <dgm:t>
        <a:bodyPr/>
        <a:lstStyle/>
        <a:p>
          <a:endParaRPr lang="en-US"/>
        </a:p>
      </dgm:t>
    </dgm:pt>
    <dgm:pt modelId="{FFE4B454-B1AB-43A6-928D-545476DF1D13}">
      <dgm:prSet phldrT="[Text]"/>
      <dgm:spPr/>
      <dgm:t>
        <a:bodyPr/>
        <a:lstStyle/>
        <a:p>
          <a:r>
            <a:rPr lang="en-US" dirty="0"/>
            <a:t>Current Focus</a:t>
          </a:r>
        </a:p>
      </dgm:t>
    </dgm:pt>
    <dgm:pt modelId="{69983EA0-C970-463D-8CDF-CE7860B55C9A}" type="parTrans" cxnId="{43E446AF-AF82-47F1-AA91-1421EEE0FD61}">
      <dgm:prSet/>
      <dgm:spPr/>
      <dgm:t>
        <a:bodyPr/>
        <a:lstStyle/>
        <a:p>
          <a:endParaRPr lang="en-US"/>
        </a:p>
      </dgm:t>
    </dgm:pt>
    <dgm:pt modelId="{A1CB8D6B-8805-4043-A23E-A60A1982136C}" type="sibTrans" cxnId="{43E446AF-AF82-47F1-AA91-1421EEE0FD61}">
      <dgm:prSet/>
      <dgm:spPr/>
      <dgm:t>
        <a:bodyPr/>
        <a:lstStyle/>
        <a:p>
          <a:endParaRPr lang="en-US"/>
        </a:p>
      </dgm:t>
    </dgm:pt>
    <dgm:pt modelId="{B6E2B41B-E563-4059-AEB1-4464192C7F06}">
      <dgm:prSet phldrT="[Text]"/>
      <dgm:spPr/>
      <dgm:t>
        <a:bodyPr/>
        <a:lstStyle/>
        <a:p>
          <a:r>
            <a:rPr lang="en-US" dirty="0"/>
            <a:t>In Planning</a:t>
          </a:r>
        </a:p>
      </dgm:t>
    </dgm:pt>
    <dgm:pt modelId="{FDABCC8F-A532-49FE-B0FA-7094EC9855DC}" type="parTrans" cxnId="{A1E41429-A42E-4592-B805-DEFBEB278D60}">
      <dgm:prSet/>
      <dgm:spPr/>
      <dgm:t>
        <a:bodyPr/>
        <a:lstStyle/>
        <a:p>
          <a:endParaRPr lang="en-US"/>
        </a:p>
      </dgm:t>
    </dgm:pt>
    <dgm:pt modelId="{263D94C5-D37E-41DE-92FD-657A65ABB628}" type="sibTrans" cxnId="{A1E41429-A42E-4592-B805-DEFBEB278D60}">
      <dgm:prSet/>
      <dgm:spPr/>
      <dgm:t>
        <a:bodyPr/>
        <a:lstStyle/>
        <a:p>
          <a:endParaRPr lang="en-US"/>
        </a:p>
      </dgm:t>
    </dgm:pt>
    <dgm:pt modelId="{2DBD38C5-23B5-44F0-B0F2-178641A61BB6}">
      <dgm:prSet phldrT="[Text]"/>
      <dgm:spPr/>
      <dgm:t>
        <a:bodyPr/>
        <a:lstStyle/>
        <a:p>
          <a:r>
            <a:rPr lang="en-US" dirty="0" err="1"/>
            <a:t>ctypes</a:t>
          </a:r>
          <a:r>
            <a:rPr lang="en-US" dirty="0"/>
            <a:t> module</a:t>
          </a:r>
        </a:p>
      </dgm:t>
    </dgm:pt>
    <dgm:pt modelId="{C8BE4875-4F1F-4D89-8079-07E35273F9AD}" type="parTrans" cxnId="{63183937-7F13-438C-B5BF-0A75EA0367F8}">
      <dgm:prSet/>
      <dgm:spPr/>
      <dgm:t>
        <a:bodyPr/>
        <a:lstStyle/>
        <a:p>
          <a:endParaRPr lang="en-US"/>
        </a:p>
      </dgm:t>
    </dgm:pt>
    <dgm:pt modelId="{4DE0DB4B-F27B-47A7-8683-7A0AD96D2F32}" type="sibTrans" cxnId="{63183937-7F13-438C-B5BF-0A75EA0367F8}">
      <dgm:prSet/>
      <dgm:spPr/>
      <dgm:t>
        <a:bodyPr/>
        <a:lstStyle/>
        <a:p>
          <a:endParaRPr lang="en-US"/>
        </a:p>
      </dgm:t>
    </dgm:pt>
    <dgm:pt modelId="{7C322819-9FF6-4397-9A33-5E43B180A3A1}">
      <dgm:prSet phldrT="[Text]"/>
      <dgm:spPr/>
      <dgm:t>
        <a:bodyPr/>
        <a:lstStyle/>
        <a:p>
          <a:r>
            <a:rPr lang="en-US" dirty="0"/>
            <a:t>Adaptive Compiler</a:t>
          </a:r>
        </a:p>
      </dgm:t>
    </dgm:pt>
    <dgm:pt modelId="{D0868AC9-BEE8-49AD-9E63-965E22FAAE8B}" type="parTrans" cxnId="{35CF3209-F8FD-4DF1-947C-3DEE586E26AD}">
      <dgm:prSet/>
      <dgm:spPr/>
      <dgm:t>
        <a:bodyPr/>
        <a:lstStyle/>
        <a:p>
          <a:endParaRPr lang="en-US"/>
        </a:p>
      </dgm:t>
    </dgm:pt>
    <dgm:pt modelId="{5DF3D164-1352-465C-8581-78E9B414C5EF}" type="sibTrans" cxnId="{35CF3209-F8FD-4DF1-947C-3DEE586E26AD}">
      <dgm:prSet/>
      <dgm:spPr/>
      <dgm:t>
        <a:bodyPr/>
        <a:lstStyle/>
        <a:p>
          <a:endParaRPr lang="en-US"/>
        </a:p>
      </dgm:t>
    </dgm:pt>
    <dgm:pt modelId="{790DC960-D4C5-46BD-B3D2-1D343DF739AE}">
      <dgm:prSet phldrT="[Text]"/>
      <dgm:spPr/>
      <dgm:t>
        <a:bodyPr/>
        <a:lstStyle/>
        <a:p>
          <a:r>
            <a:rPr lang="en-US" dirty="0"/>
            <a:t>v2.6 language compatibility</a:t>
          </a:r>
        </a:p>
      </dgm:t>
    </dgm:pt>
    <dgm:pt modelId="{44056E4D-7F0A-4BBF-9850-441290582A9A}" type="parTrans" cxnId="{630978ED-E52C-4C4E-9A32-1E6B122D45B8}">
      <dgm:prSet/>
      <dgm:spPr/>
      <dgm:t>
        <a:bodyPr/>
        <a:lstStyle/>
        <a:p>
          <a:endParaRPr lang="en-US"/>
        </a:p>
      </dgm:t>
    </dgm:pt>
    <dgm:pt modelId="{2EB4A060-6A23-417D-940E-B4D866FB6469}" type="sibTrans" cxnId="{630978ED-E52C-4C4E-9A32-1E6B122D45B8}">
      <dgm:prSet/>
      <dgm:spPr/>
      <dgm:t>
        <a:bodyPr/>
        <a:lstStyle/>
        <a:p>
          <a:endParaRPr lang="en-US"/>
        </a:p>
      </dgm:t>
    </dgm:pt>
    <dgm:pt modelId="{48FC0976-47D5-4461-AB99-8AE6D61AAE1A}">
      <dgm:prSet phldrT="[Text]"/>
      <dgm:spPr/>
      <dgm:t>
        <a:bodyPr/>
        <a:lstStyle/>
        <a:p>
          <a:r>
            <a:rPr lang="en-US" dirty="0"/>
            <a:t>Works with C# dynamic</a:t>
          </a:r>
        </a:p>
      </dgm:t>
    </dgm:pt>
    <dgm:pt modelId="{DABE9E3A-D344-4829-AA17-58E941B72251}" type="parTrans" cxnId="{57EF1493-4DCD-4808-AE5C-4D5780B38E5A}">
      <dgm:prSet/>
      <dgm:spPr/>
      <dgm:t>
        <a:bodyPr/>
        <a:lstStyle/>
        <a:p>
          <a:endParaRPr lang="en-US"/>
        </a:p>
      </dgm:t>
    </dgm:pt>
    <dgm:pt modelId="{848706F0-62FB-4B77-BD7B-85210DE77DED}" type="sibTrans" cxnId="{57EF1493-4DCD-4808-AE5C-4D5780B38E5A}">
      <dgm:prSet/>
      <dgm:spPr/>
      <dgm:t>
        <a:bodyPr/>
        <a:lstStyle/>
        <a:p>
          <a:endParaRPr lang="en-US"/>
        </a:p>
      </dgm:t>
    </dgm:pt>
    <dgm:pt modelId="{DE5DB823-59F1-4BF6-ACEE-4019125264BB}">
      <dgm:prSet phldrT="[Text]"/>
      <dgm:spPr/>
      <dgm:t>
        <a:bodyPr/>
        <a:lstStyle/>
        <a:p>
          <a:r>
            <a:rPr lang="en-US" dirty="0"/>
            <a:t>Lightweight Debugger</a:t>
          </a:r>
        </a:p>
      </dgm:t>
    </dgm:pt>
    <dgm:pt modelId="{4ED0F6B5-1745-4489-B71D-3CCA66300A74}" type="parTrans" cxnId="{D4E5AF8E-7A66-4F27-B3CA-FC04E1251DB6}">
      <dgm:prSet/>
      <dgm:spPr/>
      <dgm:t>
        <a:bodyPr/>
        <a:lstStyle/>
        <a:p>
          <a:endParaRPr lang="en-US"/>
        </a:p>
      </dgm:t>
    </dgm:pt>
    <dgm:pt modelId="{212E4AA8-A27E-4CBB-AA04-1D0CC1B59E90}" type="sibTrans" cxnId="{D4E5AF8E-7A66-4F27-B3CA-FC04E1251DB6}">
      <dgm:prSet/>
      <dgm:spPr/>
      <dgm:t>
        <a:bodyPr/>
        <a:lstStyle/>
        <a:p>
          <a:endParaRPr lang="en-US"/>
        </a:p>
      </dgm:t>
    </dgm:pt>
    <dgm:pt modelId="{3FFEC294-CE2E-4646-BA62-B4E763984378}">
      <dgm:prSet phldrT="[Text]"/>
      <dgm:spPr/>
      <dgm:t>
        <a:bodyPr/>
        <a:lstStyle/>
        <a:p>
          <a:r>
            <a:rPr lang="en-US" dirty="0"/>
            <a:t>__</a:t>
          </a:r>
          <a:r>
            <a:rPr lang="en-US" dirty="0" err="1"/>
            <a:t>clrtype</a:t>
          </a:r>
          <a:r>
            <a:rPr lang="en-US" dirty="0"/>
            <a:t>__ </a:t>
          </a:r>
          <a:r>
            <a:rPr lang="en-US" dirty="0" err="1"/>
            <a:t>Metaclasses</a:t>
          </a:r>
          <a:endParaRPr lang="en-US" dirty="0"/>
        </a:p>
      </dgm:t>
    </dgm:pt>
    <dgm:pt modelId="{C6105090-CF3B-48E5-B12F-C3F4DF2A8475}" type="parTrans" cxnId="{EB7AB878-9001-4F00-BEFF-F20B0F8D9D69}">
      <dgm:prSet/>
      <dgm:spPr/>
      <dgm:t>
        <a:bodyPr/>
        <a:lstStyle/>
        <a:p>
          <a:endParaRPr lang="en-US"/>
        </a:p>
      </dgm:t>
    </dgm:pt>
    <dgm:pt modelId="{150FFD14-F67B-4FC5-BF08-6752D9B7DCE4}" type="sibTrans" cxnId="{EB7AB878-9001-4F00-BEFF-F20B0F8D9D69}">
      <dgm:prSet/>
      <dgm:spPr/>
      <dgm:t>
        <a:bodyPr/>
        <a:lstStyle/>
        <a:p>
          <a:endParaRPr lang="en-US"/>
        </a:p>
      </dgm:t>
    </dgm:pt>
    <dgm:pt modelId="{079C7072-2A94-4C37-954D-A95553983FCD}" type="pres">
      <dgm:prSet presAssocID="{08F4D6A4-3A26-4536-B777-138B43E71AC4}" presName="CompostProcess" presStyleCnt="0">
        <dgm:presLayoutVars>
          <dgm:dir/>
          <dgm:resizeHandles val="exact"/>
        </dgm:presLayoutVars>
      </dgm:prSet>
      <dgm:spPr/>
    </dgm:pt>
    <dgm:pt modelId="{416AAA0F-1A25-4A56-9306-F2DC521E4087}" type="pres">
      <dgm:prSet presAssocID="{08F4D6A4-3A26-4536-B777-138B43E71AC4}" presName="arrow" presStyleLbl="bgShp" presStyleIdx="0" presStyleCnt="1" custScaleX="98039" custScaleY="90698"/>
      <dgm:spPr/>
    </dgm:pt>
    <dgm:pt modelId="{50E749BD-F678-4DBF-B3C2-9BD7D44F61C7}" type="pres">
      <dgm:prSet presAssocID="{08F4D6A4-3A26-4536-B777-138B43E71AC4}" presName="linearProcess" presStyleCnt="0"/>
      <dgm:spPr/>
    </dgm:pt>
    <dgm:pt modelId="{AB71C807-30E4-4C15-B46C-6B6A300183CA}" type="pres">
      <dgm:prSet presAssocID="{48C9611E-64DB-4972-B3AB-9A9ED423FF9A}" presName="textNode" presStyleLbl="node1" presStyleIdx="0" presStyleCnt="3">
        <dgm:presLayoutVars>
          <dgm:bulletEnabled val="1"/>
        </dgm:presLayoutVars>
      </dgm:prSet>
      <dgm:spPr/>
    </dgm:pt>
    <dgm:pt modelId="{8F62606A-1876-4967-B0A2-78FD175306E2}" type="pres">
      <dgm:prSet presAssocID="{49B15D62-4259-414C-826D-4317E49972F5}" presName="sibTrans" presStyleCnt="0"/>
      <dgm:spPr/>
    </dgm:pt>
    <dgm:pt modelId="{5551DED2-C56D-42B3-83CC-7839DDE8E59A}" type="pres">
      <dgm:prSet presAssocID="{78525E06-DB12-466F-9E7D-E0735BDC8750}" presName="textNode" presStyleLbl="node1" presStyleIdx="1" presStyleCnt="3">
        <dgm:presLayoutVars>
          <dgm:bulletEnabled val="1"/>
        </dgm:presLayoutVars>
      </dgm:prSet>
      <dgm:spPr/>
    </dgm:pt>
    <dgm:pt modelId="{81D6B2EC-9025-44E5-B150-07BBA56E9D4E}" type="pres">
      <dgm:prSet presAssocID="{C3FC0B4D-B60D-458C-B674-9B3D090CA279}" presName="sibTrans" presStyleCnt="0"/>
      <dgm:spPr/>
    </dgm:pt>
    <dgm:pt modelId="{7DCAA7F5-E947-4D17-8D41-2912781B5F77}" type="pres">
      <dgm:prSet presAssocID="{89946E79-EAB7-4B8C-B506-B60BFA93640B}" presName="textNode" presStyleLbl="node1" presStyleIdx="2" presStyleCnt="3">
        <dgm:presLayoutVars>
          <dgm:bulletEnabled val="1"/>
        </dgm:presLayoutVars>
      </dgm:prSet>
      <dgm:spPr/>
    </dgm:pt>
  </dgm:ptLst>
  <dgm:cxnLst>
    <dgm:cxn modelId="{3C9CE602-8BDA-4072-A578-11BCBC9533DC}" type="presOf" srcId="{89946E79-EAB7-4B8C-B506-B60BFA93640B}" destId="{7DCAA7F5-E947-4D17-8D41-2912781B5F77}" srcOrd="0" destOrd="0" presId="urn:microsoft.com/office/officeart/2005/8/layout/hProcess9"/>
    <dgm:cxn modelId="{FEBDE907-C090-43EE-9D61-71DB32CC9C0B}" type="presOf" srcId="{4E578A40-A22C-434E-9A9F-628015BBE069}" destId="{AB71C807-30E4-4C15-B46C-6B6A300183CA}" srcOrd="0" destOrd="2" presId="urn:microsoft.com/office/officeart/2005/8/layout/hProcess9"/>
    <dgm:cxn modelId="{E6E3D708-C931-4223-AD59-2E966B0C28B9}" type="presOf" srcId="{B6E2B41B-E563-4059-AEB1-4464192C7F06}" destId="{7DCAA7F5-E947-4D17-8D41-2912781B5F77}" srcOrd="0" destOrd="1" presId="urn:microsoft.com/office/officeart/2005/8/layout/hProcess9"/>
    <dgm:cxn modelId="{35CF3209-F8FD-4DF1-947C-3DEE586E26AD}" srcId="{78525E06-DB12-466F-9E7D-E0735BDC8750}" destId="{7C322819-9FF6-4397-9A33-5E43B180A3A1}" srcOrd="3" destOrd="0" parTransId="{D0868AC9-BEE8-49AD-9E63-965E22FAAE8B}" sibTransId="{5DF3D164-1352-465C-8581-78E9B414C5EF}"/>
    <dgm:cxn modelId="{26BD7D09-90A0-4FDA-ACE3-29BACCE57C1B}" type="presOf" srcId="{790DC960-D4C5-46BD-B3D2-1D343DF739AE}" destId="{7DCAA7F5-E947-4D17-8D41-2912781B5F77}" srcOrd="0" destOrd="4" presId="urn:microsoft.com/office/officeart/2005/8/layout/hProcess9"/>
    <dgm:cxn modelId="{3103DD09-89D8-4B91-A97B-DE0E21A665E5}" type="presOf" srcId="{00AC7D9D-9FD1-48B8-BE17-504CCE78A8E1}" destId="{7DCAA7F5-E947-4D17-8D41-2912781B5F77}" srcOrd="0" destOrd="3" presId="urn:microsoft.com/office/officeart/2005/8/layout/hProcess9"/>
    <dgm:cxn modelId="{64639E1B-46E5-4CFF-A172-43832A3F957A}" type="presOf" srcId="{2DBD38C5-23B5-44F0-B0F2-178641A61BB6}" destId="{5551DED2-C56D-42B3-83CC-7839DDE8E59A}" srcOrd="0" destOrd="6" presId="urn:microsoft.com/office/officeart/2005/8/layout/hProcess9"/>
    <dgm:cxn modelId="{A1E41429-A42E-4592-B805-DEFBEB278D60}" srcId="{89946E79-EAB7-4B8C-B506-B60BFA93640B}" destId="{B6E2B41B-E563-4059-AEB1-4464192C7F06}" srcOrd="0" destOrd="0" parTransId="{FDABCC8F-A532-49FE-B0FA-7094EC9855DC}" sibTransId="{263D94C5-D37E-41DE-92FD-657A65ABB628}"/>
    <dgm:cxn modelId="{894F252E-BC29-4D5B-AEB8-3C0756753215}" srcId="{78525E06-DB12-466F-9E7D-E0735BDC8750}" destId="{B9F662B8-0561-4EE9-AD2C-A5934273B0F9}" srcOrd="1" destOrd="0" parTransId="{3E27D285-6B1A-4272-B45A-C55F155CD7D6}" sibTransId="{7B17984B-424F-40AD-918B-9FFAF5332C75}"/>
    <dgm:cxn modelId="{3DA48C33-A744-43B6-9C0F-4E8A1409E42D}" type="presOf" srcId="{43ABD26F-5980-4608-89EC-9173621C696F}" destId="{AB71C807-30E4-4C15-B46C-6B6A300183CA}" srcOrd="0" destOrd="1" presId="urn:microsoft.com/office/officeart/2005/8/layout/hProcess9"/>
    <dgm:cxn modelId="{63183937-7F13-438C-B5BF-0A75EA0367F8}" srcId="{78525E06-DB12-466F-9E7D-E0735BDC8750}" destId="{2DBD38C5-23B5-44F0-B0F2-178641A61BB6}" srcOrd="5" destOrd="0" parTransId="{C8BE4875-4F1F-4D89-8079-07E35273F9AD}" sibTransId="{4DE0DB4B-F27B-47A7-8683-7A0AD96D2F32}"/>
    <dgm:cxn modelId="{DDF67E68-5B0A-4FF3-8BBC-048DD2DF2A09}" srcId="{08F4D6A4-3A26-4536-B777-138B43E71AC4}" destId="{48C9611E-64DB-4972-B3AB-9A9ED423FF9A}" srcOrd="0" destOrd="0" parTransId="{637E0C70-A197-4511-A346-33F279FE426D}" sibTransId="{49B15D62-4259-414C-826D-4317E49972F5}"/>
    <dgm:cxn modelId="{82A19A4C-97E1-451A-AED2-82B5843743D9}" srcId="{48C9611E-64DB-4972-B3AB-9A9ED423FF9A}" destId="{43ABD26F-5980-4608-89EC-9173621C696F}" srcOrd="0" destOrd="0" parTransId="{ECFEA88F-9782-4A73-9184-28A94556317F}" sibTransId="{B146A069-BEE4-43D9-98A7-7E4917EFC897}"/>
    <dgm:cxn modelId="{4AD2C66E-8F13-4AB5-809E-C2D9AF967BBC}" type="presOf" srcId="{48C9611E-64DB-4972-B3AB-9A9ED423FF9A}" destId="{AB71C807-30E4-4C15-B46C-6B6A300183CA}" srcOrd="0" destOrd="0" presId="urn:microsoft.com/office/officeart/2005/8/layout/hProcess9"/>
    <dgm:cxn modelId="{6ABFD171-8866-4B2A-8684-00D2CEBAC18C}" type="presOf" srcId="{78525E06-DB12-466F-9E7D-E0735BDC8750}" destId="{5551DED2-C56D-42B3-83CC-7839DDE8E59A}" srcOrd="0" destOrd="0" presId="urn:microsoft.com/office/officeart/2005/8/layout/hProcess9"/>
    <dgm:cxn modelId="{99675554-8B33-4102-9392-A58CF0069C59}" srcId="{08F4D6A4-3A26-4536-B777-138B43E71AC4}" destId="{78525E06-DB12-466F-9E7D-E0735BDC8750}" srcOrd="1" destOrd="0" parTransId="{954D04FD-5276-4B9C-A20F-146ABF80A2A7}" sibTransId="{C3FC0B4D-B60D-458C-B674-9B3D090CA279}"/>
    <dgm:cxn modelId="{EB7AB878-9001-4F00-BEFF-F20B0F8D9D69}" srcId="{78525E06-DB12-466F-9E7D-E0735BDC8750}" destId="{3FFEC294-CE2E-4646-BA62-B4E763984378}" srcOrd="6" destOrd="0" parTransId="{C6105090-CF3B-48E5-B12F-C3F4DF2A8475}" sibTransId="{150FFD14-F67B-4FC5-BF08-6752D9B7DCE4}"/>
    <dgm:cxn modelId="{7ABBE578-1F9D-42C7-A992-EBD7A863EFE8}" srcId="{89946E79-EAB7-4B8C-B506-B60BFA93640B}" destId="{00AC7D9D-9FD1-48B8-BE17-504CCE78A8E1}" srcOrd="2" destOrd="0" parTransId="{F099150D-D392-4C5C-B297-3FF9C1BF6785}" sibTransId="{147EEFA1-E1DB-47E3-84D1-B10A47B8F0F9}"/>
    <dgm:cxn modelId="{C59A9E7B-C5FD-4F78-9D01-211802203A0B}" type="presOf" srcId="{FFE4B454-B1AB-43A6-928D-545476DF1D13}" destId="{5551DED2-C56D-42B3-83CC-7839DDE8E59A}" srcOrd="0" destOrd="1" presId="urn:microsoft.com/office/officeart/2005/8/layout/hProcess9"/>
    <dgm:cxn modelId="{921C0A81-2476-4038-B776-F34B9882F7D9}" type="presOf" srcId="{08F4D6A4-3A26-4536-B777-138B43E71AC4}" destId="{079C7072-2A94-4C37-954D-A95553983FCD}" srcOrd="0" destOrd="0" presId="urn:microsoft.com/office/officeart/2005/8/layout/hProcess9"/>
    <dgm:cxn modelId="{37D93C81-C5D9-4FD5-B1A4-174FEEDD46B4}" srcId="{48C9611E-64DB-4972-B3AB-9A9ED423FF9A}" destId="{25FC4866-C270-43BB-A483-43FE64946118}" srcOrd="2" destOrd="0" parTransId="{BEBD0F5C-F9E0-4F33-8120-621E71E77472}" sibTransId="{FD738424-B156-4BCB-96C3-CF5743865A6F}"/>
    <dgm:cxn modelId="{16F37D87-CC53-4A09-A034-A218B7097603}" srcId="{78525E06-DB12-466F-9E7D-E0735BDC8750}" destId="{2C36355B-7BBC-4AD3-929C-18929F0D866F}" srcOrd="2" destOrd="0" parTransId="{29A7336C-729F-44C5-B70C-0AA36A4A93AB}" sibTransId="{222499EF-D782-4EAB-BC34-C038ADADA1BA}"/>
    <dgm:cxn modelId="{7B59A98C-B4B0-4B6F-A099-D330E838D752}" type="presOf" srcId="{2C36355B-7BBC-4AD3-929C-18929F0D866F}" destId="{5551DED2-C56D-42B3-83CC-7839DDE8E59A}" srcOrd="0" destOrd="3" presId="urn:microsoft.com/office/officeart/2005/8/layout/hProcess9"/>
    <dgm:cxn modelId="{D4E5AF8E-7A66-4F27-B3CA-FC04E1251DB6}" srcId="{78525E06-DB12-466F-9E7D-E0735BDC8750}" destId="{DE5DB823-59F1-4BF6-ACEE-4019125264BB}" srcOrd="4" destOrd="0" parTransId="{4ED0F6B5-1745-4489-B71D-3CCA66300A74}" sibTransId="{212E4AA8-A27E-4CBB-AA04-1D0CC1B59E90}"/>
    <dgm:cxn modelId="{64BA398F-BEF8-4072-9E5E-A824F77C6412}" type="presOf" srcId="{7C322819-9FF6-4397-9A33-5E43B180A3A1}" destId="{5551DED2-C56D-42B3-83CC-7839DDE8E59A}" srcOrd="0" destOrd="4" presId="urn:microsoft.com/office/officeart/2005/8/layout/hProcess9"/>
    <dgm:cxn modelId="{57EF1493-4DCD-4808-AE5C-4D5780B38E5A}" srcId="{89946E79-EAB7-4B8C-B506-B60BFA93640B}" destId="{48FC0976-47D5-4461-AB99-8AE6D61AAE1A}" srcOrd="1" destOrd="0" parTransId="{DABE9E3A-D344-4829-AA17-58E941B72251}" sibTransId="{848706F0-62FB-4B77-BD7B-85210DE77DED}"/>
    <dgm:cxn modelId="{52493AA8-72FC-4A36-B216-973DD41854F1}" type="presOf" srcId="{3FFEC294-CE2E-4646-BA62-B4E763984378}" destId="{5551DED2-C56D-42B3-83CC-7839DDE8E59A}" srcOrd="0" destOrd="7" presId="urn:microsoft.com/office/officeart/2005/8/layout/hProcess9"/>
    <dgm:cxn modelId="{43E446AF-AF82-47F1-AA91-1421EEE0FD61}" srcId="{78525E06-DB12-466F-9E7D-E0735BDC8750}" destId="{FFE4B454-B1AB-43A6-928D-545476DF1D13}" srcOrd="0" destOrd="0" parTransId="{69983EA0-C970-463D-8CDF-CE7860B55C9A}" sibTransId="{A1CB8D6B-8805-4043-A23E-A60A1982136C}"/>
    <dgm:cxn modelId="{A4DAB0B0-4502-4F79-896F-98893BC3BA4E}" type="presOf" srcId="{25FC4866-C270-43BB-A483-43FE64946118}" destId="{AB71C807-30E4-4C15-B46C-6B6A300183CA}" srcOrd="0" destOrd="3" presId="urn:microsoft.com/office/officeart/2005/8/layout/hProcess9"/>
    <dgm:cxn modelId="{0972C6C2-F1F8-4EA9-8BCB-AA4ADAC988D8}" srcId="{48C9611E-64DB-4972-B3AB-9A9ED423FF9A}" destId="{4E578A40-A22C-434E-9A9F-628015BBE069}" srcOrd="1" destOrd="0" parTransId="{FE50AE32-F1BD-4EEC-AE67-6162CC1DAE50}" sibTransId="{EF57D12F-337D-4912-ACDB-C7C60AB2EC14}"/>
    <dgm:cxn modelId="{AD6CDEC6-E55F-44EB-8148-327900FE2375}" type="presOf" srcId="{B9F662B8-0561-4EE9-AD2C-A5934273B0F9}" destId="{5551DED2-C56D-42B3-83CC-7839DDE8E59A}" srcOrd="0" destOrd="2" presId="urn:microsoft.com/office/officeart/2005/8/layout/hProcess9"/>
    <dgm:cxn modelId="{F42E39CE-FA2C-42F7-B2FF-C5D058EC419B}" type="presOf" srcId="{48FC0976-47D5-4461-AB99-8AE6D61AAE1A}" destId="{7DCAA7F5-E947-4D17-8D41-2912781B5F77}" srcOrd="0" destOrd="2" presId="urn:microsoft.com/office/officeart/2005/8/layout/hProcess9"/>
    <dgm:cxn modelId="{723933E2-D7A0-4833-BD31-068C58A96BEF}" srcId="{08F4D6A4-3A26-4536-B777-138B43E71AC4}" destId="{89946E79-EAB7-4B8C-B506-B60BFA93640B}" srcOrd="2" destOrd="0" parTransId="{2C3D9D42-BAF7-46C9-9815-E98A8B793BE1}" sibTransId="{DD833D79-BC92-4277-861A-11B13223B596}"/>
    <dgm:cxn modelId="{630978ED-E52C-4C4E-9A32-1E6B122D45B8}" srcId="{89946E79-EAB7-4B8C-B506-B60BFA93640B}" destId="{790DC960-D4C5-46BD-B3D2-1D343DF739AE}" srcOrd="3" destOrd="0" parTransId="{44056E4D-7F0A-4BBF-9850-441290582A9A}" sibTransId="{2EB4A060-6A23-417D-940E-B4D866FB6469}"/>
    <dgm:cxn modelId="{CE9408FC-2A65-4A13-8E72-8AAEF585C85A}" type="presOf" srcId="{DE5DB823-59F1-4BF6-ACEE-4019125264BB}" destId="{5551DED2-C56D-42B3-83CC-7839DDE8E59A}" srcOrd="0" destOrd="5" presId="urn:microsoft.com/office/officeart/2005/8/layout/hProcess9"/>
    <dgm:cxn modelId="{24051392-0401-4B6A-95CC-8B4235A08D9B}" type="presParOf" srcId="{079C7072-2A94-4C37-954D-A95553983FCD}" destId="{416AAA0F-1A25-4A56-9306-F2DC521E4087}" srcOrd="0" destOrd="0" presId="urn:microsoft.com/office/officeart/2005/8/layout/hProcess9"/>
    <dgm:cxn modelId="{DA48A452-1CDA-4C46-AFB2-63B4507946CC}" type="presParOf" srcId="{079C7072-2A94-4C37-954D-A95553983FCD}" destId="{50E749BD-F678-4DBF-B3C2-9BD7D44F61C7}" srcOrd="1" destOrd="0" presId="urn:microsoft.com/office/officeart/2005/8/layout/hProcess9"/>
    <dgm:cxn modelId="{A92D0C21-8798-4AEF-AC86-96C18B0FA086}" type="presParOf" srcId="{50E749BD-F678-4DBF-B3C2-9BD7D44F61C7}" destId="{AB71C807-30E4-4C15-B46C-6B6A300183CA}" srcOrd="0" destOrd="0" presId="urn:microsoft.com/office/officeart/2005/8/layout/hProcess9"/>
    <dgm:cxn modelId="{989136E2-395F-43D4-8253-696358C1F598}" type="presParOf" srcId="{50E749BD-F678-4DBF-B3C2-9BD7D44F61C7}" destId="{8F62606A-1876-4967-B0A2-78FD175306E2}" srcOrd="1" destOrd="0" presId="urn:microsoft.com/office/officeart/2005/8/layout/hProcess9"/>
    <dgm:cxn modelId="{8CAE49BF-426C-40F7-9A75-EE9847ADA58A}" type="presParOf" srcId="{50E749BD-F678-4DBF-B3C2-9BD7D44F61C7}" destId="{5551DED2-C56D-42B3-83CC-7839DDE8E59A}" srcOrd="2" destOrd="0" presId="urn:microsoft.com/office/officeart/2005/8/layout/hProcess9"/>
    <dgm:cxn modelId="{D3430967-F940-4C7D-8DF1-E3DABC0E10D0}" type="presParOf" srcId="{50E749BD-F678-4DBF-B3C2-9BD7D44F61C7}" destId="{81D6B2EC-9025-44E5-B150-07BBA56E9D4E}" srcOrd="3" destOrd="0" presId="urn:microsoft.com/office/officeart/2005/8/layout/hProcess9"/>
    <dgm:cxn modelId="{05FE2D6B-8D77-4B1B-BC98-48A270531750}" type="presParOf" srcId="{50E749BD-F678-4DBF-B3C2-9BD7D44F61C7}" destId="{7DCAA7F5-E947-4D17-8D41-2912781B5F7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4D6A4-3A26-4536-B777-138B43E71AC4}"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48C9611E-64DB-4972-B3AB-9A9ED423FF9A}">
      <dgm:prSet phldrT="[Text]"/>
      <dgm:spPr/>
      <dgm:t>
        <a:bodyPr/>
        <a:lstStyle/>
        <a:p>
          <a:r>
            <a:rPr lang="en-US" dirty="0"/>
            <a:t>May 2008</a:t>
          </a:r>
        </a:p>
      </dgm:t>
    </dgm:pt>
    <dgm:pt modelId="{637E0C70-A197-4511-A346-33F279FE426D}" type="parTrans" cxnId="{DDF67E68-5B0A-4FF3-8BBC-048DD2DF2A09}">
      <dgm:prSet/>
      <dgm:spPr/>
      <dgm:t>
        <a:bodyPr/>
        <a:lstStyle/>
        <a:p>
          <a:endParaRPr lang="en-US"/>
        </a:p>
      </dgm:t>
    </dgm:pt>
    <dgm:pt modelId="{49B15D62-4259-414C-826D-4317E49972F5}" type="sibTrans" cxnId="{DDF67E68-5B0A-4FF3-8BBC-048DD2DF2A09}">
      <dgm:prSet/>
      <dgm:spPr/>
      <dgm:t>
        <a:bodyPr/>
        <a:lstStyle/>
        <a:p>
          <a:endParaRPr lang="en-US"/>
        </a:p>
      </dgm:t>
    </dgm:pt>
    <dgm:pt modelId="{78525E06-DB12-466F-9E7D-E0735BDC8750}">
      <dgm:prSet phldrT="[Text]"/>
      <dgm:spPr/>
      <dgm:t>
        <a:bodyPr/>
        <a:lstStyle/>
        <a:p>
          <a:r>
            <a:rPr lang="en-US" dirty="0"/>
            <a:t>Today</a:t>
          </a:r>
        </a:p>
      </dgm:t>
    </dgm:pt>
    <dgm:pt modelId="{954D04FD-5276-4B9C-A20F-146ABF80A2A7}" type="parTrans" cxnId="{99675554-8B33-4102-9392-A58CF0069C59}">
      <dgm:prSet/>
      <dgm:spPr/>
      <dgm:t>
        <a:bodyPr/>
        <a:lstStyle/>
        <a:p>
          <a:endParaRPr lang="en-US"/>
        </a:p>
      </dgm:t>
    </dgm:pt>
    <dgm:pt modelId="{C3FC0B4D-B60D-458C-B674-9B3D090CA279}" type="sibTrans" cxnId="{99675554-8B33-4102-9392-A58CF0069C59}">
      <dgm:prSet/>
      <dgm:spPr/>
      <dgm:t>
        <a:bodyPr/>
        <a:lstStyle/>
        <a:p>
          <a:endParaRPr lang="en-US"/>
        </a:p>
      </dgm:t>
    </dgm:pt>
    <dgm:pt modelId="{C20B3384-9C4E-4215-9DBC-87E65B3DBC16}">
      <dgm:prSet/>
      <dgm:spPr/>
      <dgm:t>
        <a:bodyPr/>
        <a:lstStyle/>
        <a:p>
          <a:r>
            <a:rPr lang="en-US" dirty="0"/>
            <a:t>Rails Singularity</a:t>
          </a:r>
        </a:p>
      </dgm:t>
    </dgm:pt>
    <dgm:pt modelId="{1303F812-E9E7-406E-AB6B-F99B43EEB5F1}" type="parTrans" cxnId="{6DC9DEBE-5AFE-4B18-86B6-4EF2756B4783}">
      <dgm:prSet/>
      <dgm:spPr/>
      <dgm:t>
        <a:bodyPr/>
        <a:lstStyle/>
        <a:p>
          <a:endParaRPr lang="en-US"/>
        </a:p>
      </dgm:t>
    </dgm:pt>
    <dgm:pt modelId="{69E78711-0678-47E6-A2E0-978BCC1B3467}" type="sibTrans" cxnId="{6DC9DEBE-5AFE-4B18-86B6-4EF2756B4783}">
      <dgm:prSet/>
      <dgm:spPr/>
      <dgm:t>
        <a:bodyPr/>
        <a:lstStyle/>
        <a:p>
          <a:endParaRPr lang="en-US"/>
        </a:p>
      </dgm:t>
    </dgm:pt>
    <dgm:pt modelId="{551B8425-0ADD-48F7-B8FF-5857602383EE}">
      <dgm:prSet phldrT="[Text]"/>
      <dgm:spPr/>
      <dgm:t>
        <a:bodyPr/>
        <a:lstStyle/>
        <a:p>
          <a:r>
            <a:rPr lang="en-US" dirty="0"/>
            <a:t>v0.9 Released August 2009</a:t>
          </a:r>
        </a:p>
      </dgm:t>
    </dgm:pt>
    <dgm:pt modelId="{105A141A-6C71-4101-BBFD-F986BCB6A4B3}" type="parTrans" cxnId="{71692A99-44B5-41B1-999B-A8532DD7BB88}">
      <dgm:prSet/>
      <dgm:spPr/>
      <dgm:t>
        <a:bodyPr/>
        <a:lstStyle/>
        <a:p>
          <a:endParaRPr lang="en-US"/>
        </a:p>
      </dgm:t>
    </dgm:pt>
    <dgm:pt modelId="{728848BE-54C4-48D6-A0FE-76E044AA86F5}" type="sibTrans" cxnId="{71692A99-44B5-41B1-999B-A8532DD7BB88}">
      <dgm:prSet/>
      <dgm:spPr/>
      <dgm:t>
        <a:bodyPr/>
        <a:lstStyle/>
        <a:p>
          <a:endParaRPr lang="en-US"/>
        </a:p>
      </dgm:t>
    </dgm:pt>
    <dgm:pt modelId="{1D478205-9E3D-42D9-82D6-3D86F5B0FEA3}">
      <dgm:prSet/>
      <dgm:spPr/>
      <dgm:t>
        <a:bodyPr/>
        <a:lstStyle/>
        <a:p>
          <a:r>
            <a:rPr lang="en-US" dirty="0"/>
            <a:t>March 2009</a:t>
          </a:r>
        </a:p>
      </dgm:t>
    </dgm:pt>
    <dgm:pt modelId="{60AFAF2C-B7B4-45F9-A593-BE60D7C415A9}" type="parTrans" cxnId="{FE26A520-47E1-4B11-B61D-EEC9D216C0A2}">
      <dgm:prSet/>
      <dgm:spPr/>
      <dgm:t>
        <a:bodyPr/>
        <a:lstStyle/>
        <a:p>
          <a:endParaRPr lang="en-US"/>
        </a:p>
      </dgm:t>
    </dgm:pt>
    <dgm:pt modelId="{9B34B7E9-8B7A-4C7A-BE0D-5FF0ED3ED41F}" type="sibTrans" cxnId="{FE26A520-47E1-4B11-B61D-EEC9D216C0A2}">
      <dgm:prSet/>
      <dgm:spPr/>
      <dgm:t>
        <a:bodyPr/>
        <a:lstStyle/>
        <a:p>
          <a:endParaRPr lang="en-US"/>
        </a:p>
      </dgm:t>
    </dgm:pt>
    <dgm:pt modelId="{9686A75A-F59B-4B47-901C-80E6D71BA174}">
      <dgm:prSet/>
      <dgm:spPr/>
      <dgm:t>
        <a:bodyPr/>
        <a:lstStyle/>
        <a:p>
          <a:r>
            <a:rPr lang="en-US" dirty="0"/>
            <a:t>Passing 80% of Ruby Specs</a:t>
          </a:r>
        </a:p>
      </dgm:t>
    </dgm:pt>
    <dgm:pt modelId="{6570D392-F4EB-46B6-82D0-E09F756FA6BF}" type="parTrans" cxnId="{16131B64-8536-4762-A01D-B0F06B6425D7}">
      <dgm:prSet/>
      <dgm:spPr/>
      <dgm:t>
        <a:bodyPr/>
        <a:lstStyle/>
        <a:p>
          <a:endParaRPr lang="en-US"/>
        </a:p>
      </dgm:t>
    </dgm:pt>
    <dgm:pt modelId="{07D46F4F-9D31-4FC3-BCEA-024F12D75A71}" type="sibTrans" cxnId="{16131B64-8536-4762-A01D-B0F06B6425D7}">
      <dgm:prSet/>
      <dgm:spPr/>
      <dgm:t>
        <a:bodyPr/>
        <a:lstStyle/>
        <a:p>
          <a:endParaRPr lang="en-US"/>
        </a:p>
      </dgm:t>
    </dgm:pt>
    <dgm:pt modelId="{60B611DD-5527-4F31-A1AC-4E5151479E02}">
      <dgm:prSet phldrT="[Text]"/>
      <dgm:spPr/>
      <dgm:t>
        <a:bodyPr/>
        <a:lstStyle/>
        <a:p>
          <a:r>
            <a:rPr lang="en-US" dirty="0"/>
            <a:t>Passing 92.5% of Ruby Specs</a:t>
          </a:r>
        </a:p>
      </dgm:t>
    </dgm:pt>
    <dgm:pt modelId="{124232AD-3B13-42E8-910C-EACE3C90173E}" type="parTrans" cxnId="{60826385-6327-4E39-9DF6-79845095CFEC}">
      <dgm:prSet/>
      <dgm:spPr/>
      <dgm:t>
        <a:bodyPr/>
        <a:lstStyle/>
        <a:p>
          <a:endParaRPr lang="en-US"/>
        </a:p>
      </dgm:t>
    </dgm:pt>
    <dgm:pt modelId="{301F9C87-973F-4B97-BBC6-746BA038E3B0}" type="sibTrans" cxnId="{60826385-6327-4E39-9DF6-79845095CFEC}">
      <dgm:prSet/>
      <dgm:spPr/>
      <dgm:t>
        <a:bodyPr/>
        <a:lstStyle/>
        <a:p>
          <a:endParaRPr lang="en-US"/>
        </a:p>
      </dgm:t>
    </dgm:pt>
    <dgm:pt modelId="{0348193D-3323-4AD4-90A6-BB5602BE2D86}">
      <dgm:prSet phldrT="[Text]"/>
      <dgm:spPr/>
      <dgm:t>
        <a:bodyPr/>
        <a:lstStyle/>
        <a:p>
          <a:r>
            <a:rPr lang="en-US" dirty="0"/>
            <a:t>2x faster than MRI running the Ruby Benchmark Suite</a:t>
          </a:r>
        </a:p>
      </dgm:t>
    </dgm:pt>
    <dgm:pt modelId="{9A5D5AB7-E2D9-40E0-A36D-B486ED158E95}" type="parTrans" cxnId="{920A7B37-AAE2-4979-B616-6A720453446B}">
      <dgm:prSet/>
      <dgm:spPr/>
      <dgm:t>
        <a:bodyPr/>
        <a:lstStyle/>
        <a:p>
          <a:endParaRPr lang="en-US"/>
        </a:p>
      </dgm:t>
    </dgm:pt>
    <dgm:pt modelId="{660AB91B-347D-465D-8979-7F6597F0F4A6}" type="sibTrans" cxnId="{920A7B37-AAE2-4979-B616-6A720453446B}">
      <dgm:prSet/>
      <dgm:spPr/>
      <dgm:t>
        <a:bodyPr/>
        <a:lstStyle/>
        <a:p>
          <a:endParaRPr lang="en-US"/>
        </a:p>
      </dgm:t>
    </dgm:pt>
    <dgm:pt modelId="{2AA935B1-60B9-4E7E-927C-D96F37383415}">
      <dgm:prSet phldrT="[Text]"/>
      <dgm:spPr/>
      <dgm:t>
        <a:bodyPr/>
        <a:lstStyle/>
        <a:p>
          <a:r>
            <a:rPr lang="en-US" dirty="0"/>
            <a:t>Driving toward 1.0 release in the fall</a:t>
          </a:r>
        </a:p>
      </dgm:t>
    </dgm:pt>
    <dgm:pt modelId="{95F96BA0-359B-4BAA-9A08-A1274689BE57}" type="parTrans" cxnId="{C4757545-2AB7-4374-BCD9-9276588D05F0}">
      <dgm:prSet/>
      <dgm:spPr/>
      <dgm:t>
        <a:bodyPr/>
        <a:lstStyle/>
        <a:p>
          <a:endParaRPr lang="en-US"/>
        </a:p>
      </dgm:t>
    </dgm:pt>
    <dgm:pt modelId="{86863B1C-EB02-4D03-876E-ACC85EDCD859}" type="sibTrans" cxnId="{C4757545-2AB7-4374-BCD9-9276588D05F0}">
      <dgm:prSet/>
      <dgm:spPr/>
      <dgm:t>
        <a:bodyPr/>
        <a:lstStyle/>
        <a:p>
          <a:endParaRPr lang="en-US"/>
        </a:p>
      </dgm:t>
    </dgm:pt>
    <dgm:pt modelId="{FC4D964A-1F79-455E-9F81-068A6EF35644}">
      <dgm:prSet/>
      <dgm:spPr/>
      <dgm:t>
        <a:bodyPr/>
        <a:lstStyle/>
        <a:p>
          <a:r>
            <a:rPr lang="en-US" dirty="0"/>
            <a:t>v0.3 released</a:t>
          </a:r>
        </a:p>
      </dgm:t>
    </dgm:pt>
    <dgm:pt modelId="{123D34BF-0A87-48E5-8F80-B27CBBF90B15}" type="parTrans" cxnId="{6724FE48-85A1-4A81-A82F-9E918732D4A9}">
      <dgm:prSet/>
      <dgm:spPr/>
      <dgm:t>
        <a:bodyPr/>
        <a:lstStyle/>
        <a:p>
          <a:endParaRPr lang="en-US"/>
        </a:p>
      </dgm:t>
    </dgm:pt>
    <dgm:pt modelId="{E234B4B8-D1DD-4496-B5E4-6AB8BA2D9F8A}" type="sibTrans" cxnId="{6724FE48-85A1-4A81-A82F-9E918732D4A9}">
      <dgm:prSet/>
      <dgm:spPr/>
      <dgm:t>
        <a:bodyPr/>
        <a:lstStyle/>
        <a:p>
          <a:endParaRPr lang="en-US"/>
        </a:p>
      </dgm:t>
    </dgm:pt>
    <dgm:pt modelId="{B61D45C6-587B-4BEC-A72A-1A04054AD343}">
      <dgm:prSet/>
      <dgm:spPr/>
      <dgm:t>
        <a:bodyPr/>
        <a:lstStyle/>
        <a:p>
          <a:r>
            <a:rPr lang="en-US" dirty="0"/>
            <a:t>10x slower than MRI on startup</a:t>
          </a:r>
        </a:p>
      </dgm:t>
    </dgm:pt>
    <dgm:pt modelId="{A8077C6C-3FCC-4CA0-B429-EA268C602701}" type="parTrans" cxnId="{0AB733B8-0321-4F0D-9F6E-5D4D1DC20D25}">
      <dgm:prSet/>
      <dgm:spPr/>
      <dgm:t>
        <a:bodyPr/>
        <a:lstStyle/>
        <a:p>
          <a:endParaRPr lang="en-US"/>
        </a:p>
      </dgm:t>
    </dgm:pt>
    <dgm:pt modelId="{2AEA8B93-B20E-4B5C-B645-386E7BB6528A}" type="sibTrans" cxnId="{0AB733B8-0321-4F0D-9F6E-5D4D1DC20D25}">
      <dgm:prSet/>
      <dgm:spPr/>
      <dgm:t>
        <a:bodyPr/>
        <a:lstStyle/>
        <a:p>
          <a:endParaRPr lang="en-US"/>
        </a:p>
      </dgm:t>
    </dgm:pt>
    <dgm:pt modelId="{91020A8D-E488-4E6A-A1C7-5B3987A863DD}">
      <dgm:prSet/>
      <dgm:spPr/>
      <dgm:t>
        <a:bodyPr/>
        <a:lstStyle/>
        <a:p>
          <a:r>
            <a:rPr lang="en-US" dirty="0"/>
            <a:t>4-5x slower than MRI on library test run</a:t>
          </a:r>
        </a:p>
      </dgm:t>
    </dgm:pt>
    <dgm:pt modelId="{67E9A3CF-C564-4121-B0C7-9F61E296E87E}" type="parTrans" cxnId="{987601EB-0566-4B55-BB46-E5F778BC0EB3}">
      <dgm:prSet/>
      <dgm:spPr/>
      <dgm:t>
        <a:bodyPr/>
        <a:lstStyle/>
        <a:p>
          <a:endParaRPr lang="en-US"/>
        </a:p>
      </dgm:t>
    </dgm:pt>
    <dgm:pt modelId="{155C4E7C-3BA0-4DC9-9B6C-DAF7BE04A1E3}" type="sibTrans" cxnId="{987601EB-0566-4B55-BB46-E5F778BC0EB3}">
      <dgm:prSet/>
      <dgm:spPr/>
      <dgm:t>
        <a:bodyPr/>
        <a:lstStyle/>
        <a:p>
          <a:endParaRPr lang="en-US"/>
        </a:p>
      </dgm:t>
    </dgm:pt>
    <dgm:pt modelId="{079C7072-2A94-4C37-954D-A95553983FCD}" type="pres">
      <dgm:prSet presAssocID="{08F4D6A4-3A26-4536-B777-138B43E71AC4}" presName="CompostProcess" presStyleCnt="0">
        <dgm:presLayoutVars>
          <dgm:dir/>
          <dgm:resizeHandles val="exact"/>
        </dgm:presLayoutVars>
      </dgm:prSet>
      <dgm:spPr/>
    </dgm:pt>
    <dgm:pt modelId="{416AAA0F-1A25-4A56-9306-F2DC521E4087}" type="pres">
      <dgm:prSet presAssocID="{08F4D6A4-3A26-4536-B777-138B43E71AC4}" presName="arrow" presStyleLbl="bgShp" presStyleIdx="0" presStyleCnt="1" custScaleX="98039" custScaleY="90698"/>
      <dgm:spPr/>
    </dgm:pt>
    <dgm:pt modelId="{50E749BD-F678-4DBF-B3C2-9BD7D44F61C7}" type="pres">
      <dgm:prSet presAssocID="{08F4D6A4-3A26-4536-B777-138B43E71AC4}" presName="linearProcess" presStyleCnt="0"/>
      <dgm:spPr/>
    </dgm:pt>
    <dgm:pt modelId="{AB71C807-30E4-4C15-B46C-6B6A300183CA}" type="pres">
      <dgm:prSet presAssocID="{48C9611E-64DB-4972-B3AB-9A9ED423FF9A}" presName="textNode" presStyleLbl="node1" presStyleIdx="0" presStyleCnt="3">
        <dgm:presLayoutVars>
          <dgm:bulletEnabled val="1"/>
        </dgm:presLayoutVars>
      </dgm:prSet>
      <dgm:spPr/>
    </dgm:pt>
    <dgm:pt modelId="{8F62606A-1876-4967-B0A2-78FD175306E2}" type="pres">
      <dgm:prSet presAssocID="{49B15D62-4259-414C-826D-4317E49972F5}" presName="sibTrans" presStyleCnt="0"/>
      <dgm:spPr/>
    </dgm:pt>
    <dgm:pt modelId="{FA75F314-9560-4664-A0C0-9E048DF1FDFB}" type="pres">
      <dgm:prSet presAssocID="{1D478205-9E3D-42D9-82D6-3D86F5B0FEA3}" presName="textNode" presStyleLbl="node1" presStyleIdx="1" presStyleCnt="3">
        <dgm:presLayoutVars>
          <dgm:bulletEnabled val="1"/>
        </dgm:presLayoutVars>
      </dgm:prSet>
      <dgm:spPr/>
    </dgm:pt>
    <dgm:pt modelId="{305A66F9-693F-4B9A-99A6-E27BF2D8B29E}" type="pres">
      <dgm:prSet presAssocID="{9B34B7E9-8B7A-4C7A-BE0D-5FF0ED3ED41F}" presName="sibTrans" presStyleCnt="0"/>
      <dgm:spPr/>
    </dgm:pt>
    <dgm:pt modelId="{5551DED2-C56D-42B3-83CC-7839DDE8E59A}" type="pres">
      <dgm:prSet presAssocID="{78525E06-DB12-466F-9E7D-E0735BDC8750}" presName="textNode" presStyleLbl="node1" presStyleIdx="2" presStyleCnt="3">
        <dgm:presLayoutVars>
          <dgm:bulletEnabled val="1"/>
        </dgm:presLayoutVars>
      </dgm:prSet>
      <dgm:spPr/>
    </dgm:pt>
  </dgm:ptLst>
  <dgm:cxnLst>
    <dgm:cxn modelId="{FE26A520-47E1-4B11-B61D-EEC9D216C0A2}" srcId="{08F4D6A4-3A26-4536-B777-138B43E71AC4}" destId="{1D478205-9E3D-42D9-82D6-3D86F5B0FEA3}" srcOrd="1" destOrd="0" parTransId="{60AFAF2C-B7B4-45F9-A593-BE60D7C415A9}" sibTransId="{9B34B7E9-8B7A-4C7A-BE0D-5FF0ED3ED41F}"/>
    <dgm:cxn modelId="{920A7B37-AAE2-4979-B616-6A720453446B}" srcId="{78525E06-DB12-466F-9E7D-E0735BDC8750}" destId="{0348193D-3323-4AD4-90A6-BB5602BE2D86}" srcOrd="3" destOrd="0" parTransId="{9A5D5AB7-E2D9-40E0-A36D-B486ED158E95}" sibTransId="{660AB91B-347D-465D-8979-7F6597F0F4A6}"/>
    <dgm:cxn modelId="{892B2642-4C96-40F1-86A2-459462B9C904}" type="presOf" srcId="{C20B3384-9C4E-4215-9DBC-87E65B3DBC16}" destId="{AB71C807-30E4-4C15-B46C-6B6A300183CA}" srcOrd="0" destOrd="1" presId="urn:microsoft.com/office/officeart/2005/8/layout/hProcess9"/>
    <dgm:cxn modelId="{16131B64-8536-4762-A01D-B0F06B6425D7}" srcId="{1D478205-9E3D-42D9-82D6-3D86F5B0FEA3}" destId="{9686A75A-F59B-4B47-901C-80E6D71BA174}" srcOrd="3" destOrd="0" parTransId="{6570D392-F4EB-46B6-82D0-E09F756FA6BF}" sibTransId="{07D46F4F-9D31-4FC3-BCEA-024F12D75A71}"/>
    <dgm:cxn modelId="{C4757545-2AB7-4374-BCD9-9276588D05F0}" srcId="{78525E06-DB12-466F-9E7D-E0735BDC8750}" destId="{2AA935B1-60B9-4E7E-927C-D96F37383415}" srcOrd="1" destOrd="0" parTransId="{95F96BA0-359B-4BAA-9A08-A1274689BE57}" sibTransId="{86863B1C-EB02-4D03-876E-ACC85EDCD859}"/>
    <dgm:cxn modelId="{7AE3A847-C745-44C9-B9F5-61025C54AC02}" type="presOf" srcId="{78525E06-DB12-466F-9E7D-E0735BDC8750}" destId="{5551DED2-C56D-42B3-83CC-7839DDE8E59A}" srcOrd="0" destOrd="0" presId="urn:microsoft.com/office/officeart/2005/8/layout/hProcess9"/>
    <dgm:cxn modelId="{DDF67E68-5B0A-4FF3-8BBC-048DD2DF2A09}" srcId="{08F4D6A4-3A26-4536-B777-138B43E71AC4}" destId="{48C9611E-64DB-4972-B3AB-9A9ED423FF9A}" srcOrd="0" destOrd="0" parTransId="{637E0C70-A197-4511-A346-33F279FE426D}" sibTransId="{49B15D62-4259-414C-826D-4317E49972F5}"/>
    <dgm:cxn modelId="{6724FE48-85A1-4A81-A82F-9E918732D4A9}" srcId="{1D478205-9E3D-42D9-82D6-3D86F5B0FEA3}" destId="{FC4D964A-1F79-455E-9F81-068A6EF35644}" srcOrd="0" destOrd="0" parTransId="{123D34BF-0A87-48E5-8F80-B27CBBF90B15}" sibTransId="{E234B4B8-D1DD-4496-B5E4-6AB8BA2D9F8A}"/>
    <dgm:cxn modelId="{BB654C69-00C5-4A53-B706-9BA841D14F5F}" type="presOf" srcId="{08F4D6A4-3A26-4536-B777-138B43E71AC4}" destId="{079C7072-2A94-4C37-954D-A95553983FCD}" srcOrd="0" destOrd="0" presId="urn:microsoft.com/office/officeart/2005/8/layout/hProcess9"/>
    <dgm:cxn modelId="{99675554-8B33-4102-9392-A58CF0069C59}" srcId="{08F4D6A4-3A26-4536-B777-138B43E71AC4}" destId="{78525E06-DB12-466F-9E7D-E0735BDC8750}" srcOrd="2" destOrd="0" parTransId="{954D04FD-5276-4B9C-A20F-146ABF80A2A7}" sibTransId="{C3FC0B4D-B60D-458C-B674-9B3D090CA279}"/>
    <dgm:cxn modelId="{41107B7B-7AC5-4583-84AE-20D592D310D4}" type="presOf" srcId="{60B611DD-5527-4F31-A1AC-4E5151479E02}" destId="{5551DED2-C56D-42B3-83CC-7839DDE8E59A}" srcOrd="0" destOrd="3" presId="urn:microsoft.com/office/officeart/2005/8/layout/hProcess9"/>
    <dgm:cxn modelId="{BF715B82-3896-48AE-9BE3-68617B198127}" type="presOf" srcId="{0348193D-3323-4AD4-90A6-BB5602BE2D86}" destId="{5551DED2-C56D-42B3-83CC-7839DDE8E59A}" srcOrd="0" destOrd="4" presId="urn:microsoft.com/office/officeart/2005/8/layout/hProcess9"/>
    <dgm:cxn modelId="{60826385-6327-4E39-9DF6-79845095CFEC}" srcId="{78525E06-DB12-466F-9E7D-E0735BDC8750}" destId="{60B611DD-5527-4F31-A1AC-4E5151479E02}" srcOrd="2" destOrd="0" parTransId="{124232AD-3B13-42E8-910C-EACE3C90173E}" sibTransId="{301F9C87-973F-4B97-BBC6-746BA038E3B0}"/>
    <dgm:cxn modelId="{60EACA8A-005D-47F8-9735-8E05F445C02D}" type="presOf" srcId="{48C9611E-64DB-4972-B3AB-9A9ED423FF9A}" destId="{AB71C807-30E4-4C15-B46C-6B6A300183CA}" srcOrd="0" destOrd="0" presId="urn:microsoft.com/office/officeart/2005/8/layout/hProcess9"/>
    <dgm:cxn modelId="{5536AE8D-250D-4754-B177-D6565B69DE20}" type="presOf" srcId="{91020A8D-E488-4E6A-A1C7-5B3987A863DD}" destId="{FA75F314-9560-4664-A0C0-9E048DF1FDFB}" srcOrd="0" destOrd="3" presId="urn:microsoft.com/office/officeart/2005/8/layout/hProcess9"/>
    <dgm:cxn modelId="{71692A99-44B5-41B1-999B-A8532DD7BB88}" srcId="{78525E06-DB12-466F-9E7D-E0735BDC8750}" destId="{551B8425-0ADD-48F7-B8FF-5857602383EE}" srcOrd="0" destOrd="0" parTransId="{105A141A-6C71-4101-BBFD-F986BCB6A4B3}" sibTransId="{728848BE-54C4-48D6-A0FE-76E044AA86F5}"/>
    <dgm:cxn modelId="{6EFBC6A2-BD05-4FCE-9ADD-E6657299304C}" type="presOf" srcId="{9686A75A-F59B-4B47-901C-80E6D71BA174}" destId="{FA75F314-9560-4664-A0C0-9E048DF1FDFB}" srcOrd="0" destOrd="4" presId="urn:microsoft.com/office/officeart/2005/8/layout/hProcess9"/>
    <dgm:cxn modelId="{0AB733B8-0321-4F0D-9F6E-5D4D1DC20D25}" srcId="{1D478205-9E3D-42D9-82D6-3D86F5B0FEA3}" destId="{B61D45C6-587B-4BEC-A72A-1A04054AD343}" srcOrd="1" destOrd="0" parTransId="{A8077C6C-3FCC-4CA0-B429-EA268C602701}" sibTransId="{2AEA8B93-B20E-4B5C-B645-386E7BB6528A}"/>
    <dgm:cxn modelId="{6DC9DEBE-5AFE-4B18-86B6-4EF2756B4783}" srcId="{48C9611E-64DB-4972-B3AB-9A9ED423FF9A}" destId="{C20B3384-9C4E-4215-9DBC-87E65B3DBC16}" srcOrd="0" destOrd="0" parTransId="{1303F812-E9E7-406E-AB6B-F99B43EEB5F1}" sibTransId="{69E78711-0678-47E6-A2E0-978BCC1B3467}"/>
    <dgm:cxn modelId="{475523C4-BEB4-4DF7-9221-E51431859C5A}" type="presOf" srcId="{FC4D964A-1F79-455E-9F81-068A6EF35644}" destId="{FA75F314-9560-4664-A0C0-9E048DF1FDFB}" srcOrd="0" destOrd="1" presId="urn:microsoft.com/office/officeart/2005/8/layout/hProcess9"/>
    <dgm:cxn modelId="{64014ED1-B030-4BCF-BF30-555DA80B7670}" type="presOf" srcId="{551B8425-0ADD-48F7-B8FF-5857602383EE}" destId="{5551DED2-C56D-42B3-83CC-7839DDE8E59A}" srcOrd="0" destOrd="1" presId="urn:microsoft.com/office/officeart/2005/8/layout/hProcess9"/>
    <dgm:cxn modelId="{70E5C8E7-61B3-41B1-A270-491F701D3F21}" type="presOf" srcId="{1D478205-9E3D-42D9-82D6-3D86F5B0FEA3}" destId="{FA75F314-9560-4664-A0C0-9E048DF1FDFB}" srcOrd="0" destOrd="0" presId="urn:microsoft.com/office/officeart/2005/8/layout/hProcess9"/>
    <dgm:cxn modelId="{987601EB-0566-4B55-BB46-E5F778BC0EB3}" srcId="{1D478205-9E3D-42D9-82D6-3D86F5B0FEA3}" destId="{91020A8D-E488-4E6A-A1C7-5B3987A863DD}" srcOrd="2" destOrd="0" parTransId="{67E9A3CF-C564-4121-B0C7-9F61E296E87E}" sibTransId="{155C4E7C-3BA0-4DC9-9B6C-DAF7BE04A1E3}"/>
    <dgm:cxn modelId="{49C104EF-670B-433B-A270-22A3F53E4F8F}" type="presOf" srcId="{2AA935B1-60B9-4E7E-927C-D96F37383415}" destId="{5551DED2-C56D-42B3-83CC-7839DDE8E59A}" srcOrd="0" destOrd="2" presId="urn:microsoft.com/office/officeart/2005/8/layout/hProcess9"/>
    <dgm:cxn modelId="{91B536FA-11E4-4DF9-A0FA-30924427145E}" type="presOf" srcId="{B61D45C6-587B-4BEC-A72A-1A04054AD343}" destId="{FA75F314-9560-4664-A0C0-9E048DF1FDFB}" srcOrd="0" destOrd="2" presId="urn:microsoft.com/office/officeart/2005/8/layout/hProcess9"/>
    <dgm:cxn modelId="{3B26AFBF-5A38-4A41-87AD-A26D9C19A356}" type="presParOf" srcId="{079C7072-2A94-4C37-954D-A95553983FCD}" destId="{416AAA0F-1A25-4A56-9306-F2DC521E4087}" srcOrd="0" destOrd="0" presId="urn:microsoft.com/office/officeart/2005/8/layout/hProcess9"/>
    <dgm:cxn modelId="{C249249D-7687-4502-8F37-1E3FDC6001D1}" type="presParOf" srcId="{079C7072-2A94-4C37-954D-A95553983FCD}" destId="{50E749BD-F678-4DBF-B3C2-9BD7D44F61C7}" srcOrd="1" destOrd="0" presId="urn:microsoft.com/office/officeart/2005/8/layout/hProcess9"/>
    <dgm:cxn modelId="{3BD9DB31-E50C-4D9A-8CE1-04E5C8F7D132}" type="presParOf" srcId="{50E749BD-F678-4DBF-B3C2-9BD7D44F61C7}" destId="{AB71C807-30E4-4C15-B46C-6B6A300183CA}" srcOrd="0" destOrd="0" presId="urn:microsoft.com/office/officeart/2005/8/layout/hProcess9"/>
    <dgm:cxn modelId="{CDA9BCBF-AED5-47A1-868C-5EC6A9115E64}" type="presParOf" srcId="{50E749BD-F678-4DBF-B3C2-9BD7D44F61C7}" destId="{8F62606A-1876-4967-B0A2-78FD175306E2}" srcOrd="1" destOrd="0" presId="urn:microsoft.com/office/officeart/2005/8/layout/hProcess9"/>
    <dgm:cxn modelId="{57A73CC4-5239-4580-BF2B-E8F4F9CEF3A4}" type="presParOf" srcId="{50E749BD-F678-4DBF-B3C2-9BD7D44F61C7}" destId="{FA75F314-9560-4664-A0C0-9E048DF1FDFB}" srcOrd="2" destOrd="0" presId="urn:microsoft.com/office/officeart/2005/8/layout/hProcess9"/>
    <dgm:cxn modelId="{9B9846AD-F9EC-4419-89C3-5396C09817E6}" type="presParOf" srcId="{50E749BD-F678-4DBF-B3C2-9BD7D44F61C7}" destId="{305A66F9-693F-4B9A-99A6-E27BF2D8B29E}" srcOrd="3" destOrd="0" presId="urn:microsoft.com/office/officeart/2005/8/layout/hProcess9"/>
    <dgm:cxn modelId="{E4D321A9-0929-426A-B66F-212533E22176}" type="presParOf" srcId="{50E749BD-F678-4DBF-B3C2-9BD7D44F61C7}" destId="{5551DED2-C56D-42B3-83CC-7839DDE8E59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AA0F-1A25-4A56-9306-F2DC521E4087}">
      <dsp:nvSpPr>
        <dsp:cNvPr id="0" name=""/>
        <dsp:cNvSpPr/>
      </dsp:nvSpPr>
      <dsp:spPr>
        <a:xfrm>
          <a:off x="736608" y="304789"/>
          <a:ext cx="7365983" cy="594362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1C807-30E4-4C15-B46C-6B6A300183CA}">
      <dsp:nvSpPr>
        <dsp:cNvPr id="0" name=""/>
        <dsp:cNvSpPr/>
      </dsp:nvSpPr>
      <dsp:spPr>
        <a:xfrm>
          <a:off x="5462" y="1965960"/>
          <a:ext cx="2843633" cy="2621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IronPython</a:t>
          </a:r>
          <a:r>
            <a:rPr lang="en-US" sz="2000" kern="1200" dirty="0"/>
            <a:t> 2.0</a:t>
          </a:r>
        </a:p>
        <a:p>
          <a:pPr marL="171450" lvl="1" indent="-171450" algn="l" defTabSz="711200">
            <a:lnSpc>
              <a:spcPct val="90000"/>
            </a:lnSpc>
            <a:spcBef>
              <a:spcPct val="0"/>
            </a:spcBef>
            <a:spcAft>
              <a:spcPct val="15000"/>
            </a:spcAft>
            <a:buChar char="•"/>
          </a:pPr>
          <a:r>
            <a:rPr lang="en-US" sz="1600" kern="1200" dirty="0"/>
            <a:t>Shipped Dec 2008</a:t>
          </a:r>
        </a:p>
        <a:p>
          <a:pPr marL="171450" lvl="1" indent="-171450" algn="l" defTabSz="711200">
            <a:lnSpc>
              <a:spcPct val="90000"/>
            </a:lnSpc>
            <a:spcBef>
              <a:spcPct val="0"/>
            </a:spcBef>
            <a:spcAft>
              <a:spcPct val="15000"/>
            </a:spcAft>
            <a:buChar char="•"/>
          </a:pPr>
          <a:r>
            <a:rPr lang="en-US" sz="1600" kern="1200" dirty="0"/>
            <a:t>v2.5 language compatibility</a:t>
          </a:r>
        </a:p>
        <a:p>
          <a:pPr marL="171450" lvl="1" indent="-171450" algn="l" defTabSz="711200">
            <a:lnSpc>
              <a:spcPct val="90000"/>
            </a:lnSpc>
            <a:spcBef>
              <a:spcPct val="0"/>
            </a:spcBef>
            <a:spcAft>
              <a:spcPct val="15000"/>
            </a:spcAft>
            <a:buChar char="•"/>
          </a:pPr>
          <a:r>
            <a:rPr lang="en-US" sz="1600" kern="1200" dirty="0"/>
            <a:t>Built on DLR</a:t>
          </a:r>
        </a:p>
      </dsp:txBody>
      <dsp:txXfrm>
        <a:off x="133422" y="2093920"/>
        <a:ext cx="2587713" cy="2365360"/>
      </dsp:txXfrm>
    </dsp:sp>
    <dsp:sp modelId="{5551DED2-C56D-42B3-83CC-7839DDE8E59A}">
      <dsp:nvSpPr>
        <dsp:cNvPr id="0" name=""/>
        <dsp:cNvSpPr/>
      </dsp:nvSpPr>
      <dsp:spPr>
        <a:xfrm>
          <a:off x="2997783" y="1965960"/>
          <a:ext cx="2843633" cy="2621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IronPython</a:t>
          </a:r>
          <a:r>
            <a:rPr lang="en-US" sz="2000" kern="1200" dirty="0"/>
            <a:t> 2.6</a:t>
          </a:r>
        </a:p>
        <a:p>
          <a:pPr marL="171450" lvl="1" indent="-171450" algn="l" defTabSz="711200">
            <a:lnSpc>
              <a:spcPct val="90000"/>
            </a:lnSpc>
            <a:spcBef>
              <a:spcPct val="0"/>
            </a:spcBef>
            <a:spcAft>
              <a:spcPct val="15000"/>
            </a:spcAft>
            <a:buChar char="•"/>
          </a:pPr>
          <a:r>
            <a:rPr lang="en-US" sz="1600" kern="1200" dirty="0"/>
            <a:t>Current Focus</a:t>
          </a:r>
        </a:p>
        <a:p>
          <a:pPr marL="171450" lvl="1" indent="-171450" algn="l" defTabSz="711200">
            <a:lnSpc>
              <a:spcPct val="90000"/>
            </a:lnSpc>
            <a:spcBef>
              <a:spcPct val="0"/>
            </a:spcBef>
            <a:spcAft>
              <a:spcPct val="15000"/>
            </a:spcAft>
            <a:buChar char="•"/>
          </a:pPr>
          <a:r>
            <a:rPr lang="en-US" sz="1600" kern="1200" dirty="0"/>
            <a:t>H2 2009</a:t>
          </a:r>
        </a:p>
        <a:p>
          <a:pPr marL="171450" lvl="1" indent="-171450" algn="l" defTabSz="711200">
            <a:lnSpc>
              <a:spcPct val="90000"/>
            </a:lnSpc>
            <a:spcBef>
              <a:spcPct val="0"/>
            </a:spcBef>
            <a:spcAft>
              <a:spcPct val="15000"/>
            </a:spcAft>
            <a:buChar char="•"/>
          </a:pPr>
          <a:r>
            <a:rPr lang="en-US" sz="1600" kern="1200" dirty="0"/>
            <a:t>v2.6 language compatibility</a:t>
          </a:r>
        </a:p>
        <a:p>
          <a:pPr marL="171450" lvl="1" indent="-171450" algn="l" defTabSz="711200">
            <a:lnSpc>
              <a:spcPct val="90000"/>
            </a:lnSpc>
            <a:spcBef>
              <a:spcPct val="0"/>
            </a:spcBef>
            <a:spcAft>
              <a:spcPct val="15000"/>
            </a:spcAft>
            <a:buChar char="•"/>
          </a:pPr>
          <a:r>
            <a:rPr lang="en-US" sz="1600" kern="1200" dirty="0"/>
            <a:t>Adaptive Compiler</a:t>
          </a:r>
        </a:p>
        <a:p>
          <a:pPr marL="171450" lvl="1" indent="-171450" algn="l" defTabSz="711200">
            <a:lnSpc>
              <a:spcPct val="90000"/>
            </a:lnSpc>
            <a:spcBef>
              <a:spcPct val="0"/>
            </a:spcBef>
            <a:spcAft>
              <a:spcPct val="15000"/>
            </a:spcAft>
            <a:buChar char="•"/>
          </a:pPr>
          <a:r>
            <a:rPr lang="en-US" sz="1600" kern="1200" dirty="0"/>
            <a:t>Lightweight Debugger</a:t>
          </a:r>
        </a:p>
        <a:p>
          <a:pPr marL="171450" lvl="1" indent="-171450" algn="l" defTabSz="711200">
            <a:lnSpc>
              <a:spcPct val="90000"/>
            </a:lnSpc>
            <a:spcBef>
              <a:spcPct val="0"/>
            </a:spcBef>
            <a:spcAft>
              <a:spcPct val="15000"/>
            </a:spcAft>
            <a:buChar char="•"/>
          </a:pPr>
          <a:r>
            <a:rPr lang="en-US" sz="1600" kern="1200" dirty="0" err="1"/>
            <a:t>ctypes</a:t>
          </a:r>
          <a:r>
            <a:rPr lang="en-US" sz="1600" kern="1200" dirty="0"/>
            <a:t> module</a:t>
          </a:r>
        </a:p>
        <a:p>
          <a:pPr marL="171450" lvl="1" indent="-171450" algn="l" defTabSz="711200">
            <a:lnSpc>
              <a:spcPct val="90000"/>
            </a:lnSpc>
            <a:spcBef>
              <a:spcPct val="0"/>
            </a:spcBef>
            <a:spcAft>
              <a:spcPct val="15000"/>
            </a:spcAft>
            <a:buChar char="•"/>
          </a:pPr>
          <a:r>
            <a:rPr lang="en-US" sz="1600" kern="1200" dirty="0"/>
            <a:t>__</a:t>
          </a:r>
          <a:r>
            <a:rPr lang="en-US" sz="1600" kern="1200" dirty="0" err="1"/>
            <a:t>clrtype</a:t>
          </a:r>
          <a:r>
            <a:rPr lang="en-US" sz="1600" kern="1200" dirty="0"/>
            <a:t>__ </a:t>
          </a:r>
          <a:r>
            <a:rPr lang="en-US" sz="1600" kern="1200" dirty="0" err="1"/>
            <a:t>Metaclasses</a:t>
          </a:r>
          <a:endParaRPr lang="en-US" sz="1600" kern="1200" dirty="0"/>
        </a:p>
      </dsp:txBody>
      <dsp:txXfrm>
        <a:off x="3125743" y="2093920"/>
        <a:ext cx="2587713" cy="2365360"/>
      </dsp:txXfrm>
    </dsp:sp>
    <dsp:sp modelId="{7DCAA7F5-E947-4D17-8D41-2912781B5F77}">
      <dsp:nvSpPr>
        <dsp:cNvPr id="0" name=""/>
        <dsp:cNvSpPr/>
      </dsp:nvSpPr>
      <dsp:spPr>
        <a:xfrm>
          <a:off x="5990103" y="1965960"/>
          <a:ext cx="2843633" cy="2621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IPy</a:t>
          </a:r>
          <a:r>
            <a:rPr lang="en-US" sz="2000" kern="1200" dirty="0"/>
            <a:t> for .NET 4.0</a:t>
          </a:r>
        </a:p>
        <a:p>
          <a:pPr marL="171450" lvl="1" indent="-171450" algn="l" defTabSz="711200">
            <a:lnSpc>
              <a:spcPct val="90000"/>
            </a:lnSpc>
            <a:spcBef>
              <a:spcPct val="0"/>
            </a:spcBef>
            <a:spcAft>
              <a:spcPct val="15000"/>
            </a:spcAft>
            <a:buChar char="•"/>
          </a:pPr>
          <a:r>
            <a:rPr lang="en-US" sz="1600" kern="1200" dirty="0"/>
            <a:t>In Planning</a:t>
          </a:r>
        </a:p>
        <a:p>
          <a:pPr marL="171450" lvl="1" indent="-171450" algn="l" defTabSz="711200">
            <a:lnSpc>
              <a:spcPct val="90000"/>
            </a:lnSpc>
            <a:spcBef>
              <a:spcPct val="0"/>
            </a:spcBef>
            <a:spcAft>
              <a:spcPct val="15000"/>
            </a:spcAft>
            <a:buChar char="•"/>
          </a:pPr>
          <a:r>
            <a:rPr lang="en-US" sz="1600" kern="1200" dirty="0"/>
            <a:t>Works with C# dynamic</a:t>
          </a:r>
        </a:p>
        <a:p>
          <a:pPr marL="171450" lvl="1" indent="-171450" algn="l" defTabSz="711200">
            <a:lnSpc>
              <a:spcPct val="90000"/>
            </a:lnSpc>
            <a:spcBef>
              <a:spcPct val="0"/>
            </a:spcBef>
            <a:spcAft>
              <a:spcPct val="15000"/>
            </a:spcAft>
            <a:buChar char="•"/>
          </a:pPr>
          <a:r>
            <a:rPr lang="en-US" sz="1600" kern="1200" dirty="0"/>
            <a:t>Ships after .NET 4.0</a:t>
          </a:r>
        </a:p>
        <a:p>
          <a:pPr marL="171450" lvl="1" indent="-171450" algn="l" defTabSz="711200">
            <a:lnSpc>
              <a:spcPct val="90000"/>
            </a:lnSpc>
            <a:spcBef>
              <a:spcPct val="0"/>
            </a:spcBef>
            <a:spcAft>
              <a:spcPct val="15000"/>
            </a:spcAft>
            <a:buChar char="•"/>
          </a:pPr>
          <a:r>
            <a:rPr lang="en-US" sz="1600" kern="1200" dirty="0"/>
            <a:t>v2.6 language compatibility</a:t>
          </a:r>
        </a:p>
      </dsp:txBody>
      <dsp:txXfrm>
        <a:off x="6118063" y="2093920"/>
        <a:ext cx="2587713" cy="236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AA0F-1A25-4A56-9306-F2DC521E4087}">
      <dsp:nvSpPr>
        <dsp:cNvPr id="0" name=""/>
        <dsp:cNvSpPr/>
      </dsp:nvSpPr>
      <dsp:spPr>
        <a:xfrm>
          <a:off x="736608" y="304789"/>
          <a:ext cx="7365983" cy="594362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1C807-30E4-4C15-B46C-6B6A300183CA}">
      <dsp:nvSpPr>
        <dsp:cNvPr id="0" name=""/>
        <dsp:cNvSpPr/>
      </dsp:nvSpPr>
      <dsp:spPr>
        <a:xfrm>
          <a:off x="9495" y="1965960"/>
          <a:ext cx="2845117" cy="2621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May 2008</a:t>
          </a:r>
        </a:p>
        <a:p>
          <a:pPr marL="171450" lvl="1" indent="-171450" algn="l" defTabSz="711200">
            <a:lnSpc>
              <a:spcPct val="90000"/>
            </a:lnSpc>
            <a:spcBef>
              <a:spcPct val="0"/>
            </a:spcBef>
            <a:spcAft>
              <a:spcPct val="15000"/>
            </a:spcAft>
            <a:buChar char="•"/>
          </a:pPr>
          <a:r>
            <a:rPr lang="en-US" sz="1600" kern="1200" dirty="0"/>
            <a:t>Rails Singularity</a:t>
          </a:r>
        </a:p>
      </dsp:txBody>
      <dsp:txXfrm>
        <a:off x="137455" y="2093920"/>
        <a:ext cx="2589197" cy="2365360"/>
      </dsp:txXfrm>
    </dsp:sp>
    <dsp:sp modelId="{FA75F314-9560-4664-A0C0-9E048DF1FDFB}">
      <dsp:nvSpPr>
        <dsp:cNvPr id="0" name=""/>
        <dsp:cNvSpPr/>
      </dsp:nvSpPr>
      <dsp:spPr>
        <a:xfrm>
          <a:off x="2997041" y="1965960"/>
          <a:ext cx="2845117" cy="2621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March 2009</a:t>
          </a:r>
        </a:p>
        <a:p>
          <a:pPr marL="171450" lvl="1" indent="-171450" algn="l" defTabSz="711200">
            <a:lnSpc>
              <a:spcPct val="90000"/>
            </a:lnSpc>
            <a:spcBef>
              <a:spcPct val="0"/>
            </a:spcBef>
            <a:spcAft>
              <a:spcPct val="15000"/>
            </a:spcAft>
            <a:buChar char="•"/>
          </a:pPr>
          <a:r>
            <a:rPr lang="en-US" sz="1600" kern="1200" dirty="0"/>
            <a:t>v0.3 released</a:t>
          </a:r>
        </a:p>
        <a:p>
          <a:pPr marL="171450" lvl="1" indent="-171450" algn="l" defTabSz="711200">
            <a:lnSpc>
              <a:spcPct val="90000"/>
            </a:lnSpc>
            <a:spcBef>
              <a:spcPct val="0"/>
            </a:spcBef>
            <a:spcAft>
              <a:spcPct val="15000"/>
            </a:spcAft>
            <a:buChar char="•"/>
          </a:pPr>
          <a:r>
            <a:rPr lang="en-US" sz="1600" kern="1200" dirty="0"/>
            <a:t>10x slower than MRI on startup</a:t>
          </a:r>
        </a:p>
        <a:p>
          <a:pPr marL="171450" lvl="1" indent="-171450" algn="l" defTabSz="711200">
            <a:lnSpc>
              <a:spcPct val="90000"/>
            </a:lnSpc>
            <a:spcBef>
              <a:spcPct val="0"/>
            </a:spcBef>
            <a:spcAft>
              <a:spcPct val="15000"/>
            </a:spcAft>
            <a:buChar char="•"/>
          </a:pPr>
          <a:r>
            <a:rPr lang="en-US" sz="1600" kern="1200" dirty="0"/>
            <a:t>4-5x slower than MRI on library test run</a:t>
          </a:r>
        </a:p>
        <a:p>
          <a:pPr marL="171450" lvl="1" indent="-171450" algn="l" defTabSz="711200">
            <a:lnSpc>
              <a:spcPct val="90000"/>
            </a:lnSpc>
            <a:spcBef>
              <a:spcPct val="0"/>
            </a:spcBef>
            <a:spcAft>
              <a:spcPct val="15000"/>
            </a:spcAft>
            <a:buChar char="•"/>
          </a:pPr>
          <a:r>
            <a:rPr lang="en-US" sz="1600" kern="1200" dirty="0"/>
            <a:t>Passing 80% of Ruby Specs</a:t>
          </a:r>
        </a:p>
      </dsp:txBody>
      <dsp:txXfrm>
        <a:off x="3125001" y="2093920"/>
        <a:ext cx="2589197" cy="2365360"/>
      </dsp:txXfrm>
    </dsp:sp>
    <dsp:sp modelId="{5551DED2-C56D-42B3-83CC-7839DDE8E59A}">
      <dsp:nvSpPr>
        <dsp:cNvPr id="0" name=""/>
        <dsp:cNvSpPr/>
      </dsp:nvSpPr>
      <dsp:spPr>
        <a:xfrm>
          <a:off x="5984587" y="1965960"/>
          <a:ext cx="2845117" cy="2621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Today</a:t>
          </a:r>
        </a:p>
        <a:p>
          <a:pPr marL="171450" lvl="1" indent="-171450" algn="l" defTabSz="711200">
            <a:lnSpc>
              <a:spcPct val="90000"/>
            </a:lnSpc>
            <a:spcBef>
              <a:spcPct val="0"/>
            </a:spcBef>
            <a:spcAft>
              <a:spcPct val="15000"/>
            </a:spcAft>
            <a:buChar char="•"/>
          </a:pPr>
          <a:r>
            <a:rPr lang="en-US" sz="1600" kern="1200" dirty="0"/>
            <a:t>v0.9 Released August 2009</a:t>
          </a:r>
        </a:p>
        <a:p>
          <a:pPr marL="171450" lvl="1" indent="-171450" algn="l" defTabSz="711200">
            <a:lnSpc>
              <a:spcPct val="90000"/>
            </a:lnSpc>
            <a:spcBef>
              <a:spcPct val="0"/>
            </a:spcBef>
            <a:spcAft>
              <a:spcPct val="15000"/>
            </a:spcAft>
            <a:buChar char="•"/>
          </a:pPr>
          <a:r>
            <a:rPr lang="en-US" sz="1600" kern="1200" dirty="0"/>
            <a:t>Driving toward 1.0 release in the fall</a:t>
          </a:r>
        </a:p>
        <a:p>
          <a:pPr marL="171450" lvl="1" indent="-171450" algn="l" defTabSz="711200">
            <a:lnSpc>
              <a:spcPct val="90000"/>
            </a:lnSpc>
            <a:spcBef>
              <a:spcPct val="0"/>
            </a:spcBef>
            <a:spcAft>
              <a:spcPct val="15000"/>
            </a:spcAft>
            <a:buChar char="•"/>
          </a:pPr>
          <a:r>
            <a:rPr lang="en-US" sz="1600" kern="1200" dirty="0"/>
            <a:t>Passing 92.5% of Ruby Specs</a:t>
          </a:r>
        </a:p>
        <a:p>
          <a:pPr marL="171450" lvl="1" indent="-171450" algn="l" defTabSz="711200">
            <a:lnSpc>
              <a:spcPct val="90000"/>
            </a:lnSpc>
            <a:spcBef>
              <a:spcPct val="0"/>
            </a:spcBef>
            <a:spcAft>
              <a:spcPct val="15000"/>
            </a:spcAft>
            <a:buChar char="•"/>
          </a:pPr>
          <a:r>
            <a:rPr lang="en-US" sz="1600" kern="1200" dirty="0"/>
            <a:t>2x faster than MRI running the Ruby Benchmark Suite</a:t>
          </a:r>
        </a:p>
      </dsp:txBody>
      <dsp:txXfrm>
        <a:off x="6112547" y="2093920"/>
        <a:ext cx="2589197" cy="2365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Calibr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Calibri" pitchFamily="34" charset="0"/>
              </a:defRPr>
            </a:lvl1pPr>
          </a:lstStyle>
          <a:p>
            <a:pPr>
              <a:defRPr/>
            </a:pPr>
            <a:fld id="{2AD6F4F5-96ED-461F-A92B-743617E9996A}" type="datetimeFigureOut">
              <a:rPr lang="en-US"/>
              <a:pPr>
                <a:defRPr/>
              </a:pPr>
              <a:t>5/25/2026</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Calibri"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Calibri" pitchFamily="34" charset="0"/>
              </a:defRPr>
            </a:lvl1pPr>
          </a:lstStyle>
          <a:p>
            <a:pPr>
              <a:defRPr/>
            </a:pPr>
            <a:fld id="{D1BB231F-FF7F-42B6-9AA3-5E76051BD0E3}" type="slidenum">
              <a:rPr lang="en-US"/>
              <a:pPr>
                <a:defRPr/>
              </a:pPr>
              <a:t>‹#›</a:t>
            </a:fld>
            <a:endParaRPr lang="en-US" dirty="0"/>
          </a:p>
        </p:txBody>
      </p:sp>
    </p:spTree>
    <p:extLst>
      <p:ext uri="{BB962C8B-B14F-4D97-AF65-F5344CB8AC3E}">
        <p14:creationId xmlns:p14="http://schemas.microsoft.com/office/powerpoint/2010/main" val="32178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Calibri" pitchFamily="34" charset="0"/>
              </a:defRPr>
            </a:lvl1pPr>
          </a:lstStyle>
          <a:p>
            <a:pPr>
              <a:defRPr/>
            </a:pPr>
            <a:fld id="{F6DF482B-1F5B-441A-9A5C-384C7D211072}" type="datetimeFigureOut">
              <a:rPr lang="en-US"/>
              <a:pPr>
                <a:defRPr/>
              </a:pPr>
              <a:t>5/25/2026</a:t>
            </a:fld>
            <a:endParaRPr lang="en-US" dirty="0"/>
          </a:p>
        </p:txBody>
      </p:sp>
      <p:sp>
        <p:nvSpPr>
          <p:cNvPr id="4" name="Slide Image Placeholder 3"/>
          <p:cNvSpPr>
            <a:spLocks noGrp="1" noRot="1" noChangeAspect="1"/>
          </p:cNvSpPr>
          <p:nvPr>
            <p:ph type="sldImg" idx="2"/>
          </p:nvPr>
        </p:nvSpPr>
        <p:spPr>
          <a:xfrm>
            <a:off x="914400" y="457200"/>
            <a:ext cx="4978400" cy="28019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smtClean="0">
                <a:solidFill>
                  <a:srgbClr val="000000"/>
                </a:solidFill>
                <a:latin typeface="+mn-lt"/>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Calibri" pitchFamily="34" charset="0"/>
              </a:defRPr>
            </a:lvl1pPr>
          </a:lstStyle>
          <a:p>
            <a:pPr>
              <a:defRPr/>
            </a:pPr>
            <a:fld id="{34B04963-6760-49B0-9D31-BE4A60B37ED1}" type="slidenum">
              <a:rPr lang="en-US"/>
              <a:pPr>
                <a:defRPr/>
              </a:pPr>
              <a:t>‹#›</a:t>
            </a:fld>
            <a:endParaRPr lang="en-US" dirty="0"/>
          </a:p>
        </p:txBody>
      </p:sp>
    </p:spTree>
    <p:extLst>
      <p:ext uri="{BB962C8B-B14F-4D97-AF65-F5344CB8AC3E}">
        <p14:creationId xmlns:p14="http://schemas.microsoft.com/office/powerpoint/2010/main" val="3775857786"/>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Calibri"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Code_(computer_programming)" TargetMode="External"/><Relationship Id="rId13" Type="http://schemas.openxmlformats.org/officeDocument/2006/relationships/hyperlink" Target="http://en.wikipedia.org/wiki/Lisp_(programming_language)" TargetMode="External"/><Relationship Id="rId18" Type="http://schemas.openxmlformats.org/officeDocument/2006/relationships/hyperlink" Target="http://en.wikipedia.org/wiki/Smalltalk" TargetMode="External"/><Relationship Id="rId3" Type="http://schemas.openxmlformats.org/officeDocument/2006/relationships/hyperlink" Target="http://en.wikipedia.org/wiki/Computer_science" TargetMode="External"/><Relationship Id="rId7" Type="http://schemas.openxmlformats.org/officeDocument/2006/relationships/hyperlink" Target="http://en.wikipedia.org/wiki/Compiler" TargetMode="External"/><Relationship Id="rId12" Type="http://schemas.openxmlformats.org/officeDocument/2006/relationships/hyperlink" Target="http://en.wikipedia.org/wiki/JavaScript" TargetMode="External"/><Relationship Id="rId17" Type="http://schemas.openxmlformats.org/officeDocument/2006/relationships/hyperlink" Target="http://en.wikipedia.org/wiki/Ruby_(programming_language)" TargetMode="External"/><Relationship Id="rId2" Type="http://schemas.openxmlformats.org/officeDocument/2006/relationships/slide" Target="../slides/slide4.xml"/><Relationship Id="rId16" Type="http://schemas.openxmlformats.org/officeDocument/2006/relationships/hyperlink" Target="http://en.wikipedia.org/wiki/Python_(programming_language)" TargetMode="External"/><Relationship Id="rId1" Type="http://schemas.openxmlformats.org/officeDocument/2006/relationships/notesMaster" Target="../notesMasters/notesMaster1.xml"/><Relationship Id="rId6" Type="http://schemas.openxmlformats.org/officeDocument/2006/relationships/hyperlink" Target="http://en.wikipedia.org/wiki/Runtime" TargetMode="External"/><Relationship Id="rId11" Type="http://schemas.openxmlformats.org/officeDocument/2006/relationships/hyperlink" Target="http://en.wikipedia.org/wiki/Dynamic_typing" TargetMode="External"/><Relationship Id="rId5" Type="http://schemas.openxmlformats.org/officeDocument/2006/relationships/hyperlink" Target="http://en.wikipedia.org/wiki/Programming_language" TargetMode="External"/><Relationship Id="rId15" Type="http://schemas.openxmlformats.org/officeDocument/2006/relationships/hyperlink" Target="http://en.wikipedia.org/wiki/PHP" TargetMode="External"/><Relationship Id="rId10" Type="http://schemas.openxmlformats.org/officeDocument/2006/relationships/hyperlink" Target="http://en.wikipedia.org/wiki/Type_system" TargetMode="External"/><Relationship Id="rId4" Type="http://schemas.openxmlformats.org/officeDocument/2006/relationships/hyperlink" Target="http://en.wikipedia.org/wiki/High_level_language" TargetMode="External"/><Relationship Id="rId9" Type="http://schemas.openxmlformats.org/officeDocument/2006/relationships/hyperlink" Target="http://en.wikipedia.org/wiki/Object_(computer_science)" TargetMode="External"/><Relationship Id="rId14" Type="http://schemas.openxmlformats.org/officeDocument/2006/relationships/hyperlink" Target="http://en.wikipedia.org/wiki/Per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http://www.flickr.com/photos/flysi/2223570951</a:t>
            </a:r>
          </a:p>
          <a:p>
            <a:endParaRPr lang="en-US" dirty="0"/>
          </a:p>
          <a:p>
            <a:r>
              <a:rPr lang="en-US" dirty="0"/>
              <a:t>How many</a:t>
            </a:r>
            <a:r>
              <a:rPr lang="en-US" baseline="0" dirty="0"/>
              <a:t> people are familiar with Ruby or Python? How about with </a:t>
            </a:r>
            <a:r>
              <a:rPr lang="en-US" baseline="0" dirty="0" err="1"/>
              <a:t>IronRuby</a:t>
            </a:r>
            <a:r>
              <a:rPr lang="en-US" baseline="0" dirty="0"/>
              <a:t> or </a:t>
            </a:r>
            <a:r>
              <a:rPr lang="en-US" baseline="0" dirty="0" err="1"/>
              <a:t>IronPython</a:t>
            </a:r>
            <a:r>
              <a:rPr lang="en-US" baseline="0" dirty="0"/>
              <a:t> in particular? Dynamic languages in general?</a:t>
            </a:r>
            <a:endParaRPr lang="en-US" dirty="0"/>
          </a:p>
        </p:txBody>
      </p:sp>
      <p:sp>
        <p:nvSpPr>
          <p:cNvPr id="4" name="Slide Number Placeholder 3"/>
          <p:cNvSpPr>
            <a:spLocks noGrp="1"/>
          </p:cNvSpPr>
          <p:nvPr>
            <p:ph type="sldNum" sz="quarter" idx="10"/>
          </p:nvPr>
        </p:nvSpPr>
        <p:spPr/>
        <p:txBody>
          <a:bodyPr/>
          <a:lstStyle/>
          <a:p>
            <a:fld id="{0BA28D58-7AE8-46B2-83D0-C140EAD0B8E2}"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11</a:t>
            </a:fld>
            <a:endParaRPr lang="en-US" dirty="0"/>
          </a:p>
        </p:txBody>
      </p:sp>
    </p:spTree>
    <p:extLst>
      <p:ext uri="{BB962C8B-B14F-4D97-AF65-F5344CB8AC3E}">
        <p14:creationId xmlns:p14="http://schemas.microsoft.com/office/powerpoint/2010/main" val="180769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r>
              <a:rPr lang="en-US" dirty="0"/>
              <a:t>Talk</a:t>
            </a:r>
            <a:r>
              <a:rPr lang="en-US" baseline="0" dirty="0"/>
              <a:t> about Python in education</a:t>
            </a:r>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r>
              <a:rPr lang="en-US" dirty="0"/>
              <a:t>DECERATORS </a:t>
            </a:r>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r>
              <a:rPr lang="en-US" dirty="0"/>
              <a:t>A</a:t>
            </a:r>
            <a:r>
              <a:rPr lang="en-US" baseline="0" dirty="0"/>
              <a:t> simple example of extending </a:t>
            </a:r>
            <a:r>
              <a:rPr lang="en-US" baseline="0" dirty="0" err="1"/>
              <a:t>CPython</a:t>
            </a:r>
            <a:r>
              <a:rPr lang="en-US" baseline="0" dirty="0"/>
              <a:t> in C</a:t>
            </a:r>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36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r>
              <a:rPr lang="en-US" dirty="0"/>
              <a:t>The</a:t>
            </a:r>
            <a:r>
              <a:rPr lang="en-US" baseline="0" dirty="0"/>
              <a:t> same simple example of extending IronPython with C#</a:t>
            </a:r>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lstStyle/>
          <a:p>
            <a:pPr marL="0" marR="0" indent="0" algn="l" defTabSz="912813" rtl="0" eaLnBrk="1" fontAlgn="base" latinLnBrk="0" hangingPunct="1">
              <a:lnSpc>
                <a:spcPct val="90000"/>
              </a:lnSpc>
              <a:spcBef>
                <a:spcPct val="30000"/>
              </a:spcBef>
              <a:spcAft>
                <a:spcPts val="338"/>
              </a:spcAft>
              <a:buClrTx/>
              <a:buSzTx/>
              <a:buFontTx/>
              <a:buNone/>
              <a:tabLst/>
              <a:defRPr/>
            </a:pPr>
            <a:r>
              <a:rPr lang="en-US" sz="800" kern="1200" dirty="0">
                <a:solidFill>
                  <a:schemeClr val="tx1"/>
                </a:solidFill>
                <a:latin typeface="Calibri" pitchFamily="34" charset="0"/>
                <a:ea typeface="+mn-ea"/>
                <a:cs typeface="+mn-cs"/>
              </a:rPr>
              <a:t>http://blog.jimmy.schementi.com/2009/07/ironruby-at-oscon-2009-mono-moonlight.html</a:t>
            </a:r>
          </a:p>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43</a:t>
            </a:fld>
            <a:endParaRPr lang="en-US" dirty="0"/>
          </a:p>
        </p:txBody>
      </p:sp>
    </p:spTree>
    <p:extLst>
      <p:ext uri="{BB962C8B-B14F-4D97-AF65-F5344CB8AC3E}">
        <p14:creationId xmlns:p14="http://schemas.microsoft.com/office/powerpoint/2010/main" val="132439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28D58-7AE8-46B2-83D0-C140EAD0B8E2}"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28D58-7AE8-46B2-83D0-C140EAD0B8E2}"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lnSpcReduction="10000"/>
          </a:bodyPr>
          <a:lstStyle/>
          <a:p>
            <a:pPr>
              <a:buNone/>
            </a:pPr>
            <a:r>
              <a:rPr lang="en-US" b="1" dirty="0"/>
              <a:t>Dynamic programming language</a:t>
            </a:r>
            <a:r>
              <a:rPr lang="en-US" dirty="0"/>
              <a:t> is a term used broadly in </a:t>
            </a:r>
            <a:r>
              <a:rPr lang="en-US" dirty="0">
                <a:hlinkClick r:id="rId3" tooltip="Computer science"/>
              </a:rPr>
              <a:t>computer science</a:t>
            </a:r>
            <a:r>
              <a:rPr lang="en-US" dirty="0"/>
              <a:t> to describe a class of </a:t>
            </a:r>
            <a:r>
              <a:rPr lang="en-US" dirty="0">
                <a:hlinkClick r:id="rId4" tooltip="High level language"/>
              </a:rPr>
              <a:t>high level</a:t>
            </a:r>
            <a:r>
              <a:rPr lang="en-US" dirty="0"/>
              <a:t> </a:t>
            </a:r>
            <a:r>
              <a:rPr lang="en-US" dirty="0">
                <a:hlinkClick r:id="rId5" tooltip="Programming language"/>
              </a:rPr>
              <a:t>programming languages</a:t>
            </a:r>
            <a:r>
              <a:rPr lang="en-US" dirty="0"/>
              <a:t> that execute at </a:t>
            </a:r>
            <a:r>
              <a:rPr lang="en-US" dirty="0">
                <a:hlinkClick r:id="rId6" tooltip="Runtime"/>
              </a:rPr>
              <a:t>runtime</a:t>
            </a:r>
            <a:r>
              <a:rPr lang="en-US" dirty="0"/>
              <a:t> many common behaviors that other languages might perform during </a:t>
            </a:r>
            <a:r>
              <a:rPr lang="en-US" dirty="0">
                <a:hlinkClick r:id="rId7" tooltip="Compiler"/>
              </a:rPr>
              <a:t>compilation</a:t>
            </a:r>
            <a:r>
              <a:rPr lang="en-US" dirty="0"/>
              <a:t>, if at all. These behaviors could include extension of the program, by adding new </a:t>
            </a:r>
            <a:r>
              <a:rPr lang="en-US" dirty="0">
                <a:hlinkClick r:id="rId8" tooltip="Code (computer programming)"/>
              </a:rPr>
              <a:t>code</a:t>
            </a:r>
            <a:r>
              <a:rPr lang="en-US" dirty="0"/>
              <a:t>, by extending </a:t>
            </a:r>
            <a:r>
              <a:rPr lang="en-US" dirty="0">
                <a:hlinkClick r:id="rId9" tooltip="Object (computer science)"/>
              </a:rPr>
              <a:t>objects</a:t>
            </a:r>
            <a:r>
              <a:rPr lang="en-US" dirty="0"/>
              <a:t> and definitions, or by modifying the </a:t>
            </a:r>
            <a:r>
              <a:rPr lang="en-US" dirty="0">
                <a:hlinkClick r:id="rId10" tooltip="Type system"/>
              </a:rPr>
              <a:t>type system</a:t>
            </a:r>
            <a:r>
              <a:rPr lang="en-US" dirty="0"/>
              <a:t>, all during program execution. These behaviors can be emulated in nearly any language of sufficient complexity, but dynamic languages provide direct tools to make use of them.</a:t>
            </a:r>
          </a:p>
          <a:p>
            <a:pPr>
              <a:buNone/>
            </a:pPr>
            <a:endParaRPr lang="en-US" dirty="0"/>
          </a:p>
          <a:p>
            <a:pPr>
              <a:buNone/>
            </a:pPr>
            <a:r>
              <a:rPr lang="en-US" dirty="0"/>
              <a:t>Dynamic languages and </a:t>
            </a:r>
            <a:r>
              <a:rPr lang="en-US" dirty="0">
                <a:hlinkClick r:id="rId11" tooltip="Dynamic typing"/>
              </a:rPr>
              <a:t>dynamic typing</a:t>
            </a:r>
            <a:r>
              <a:rPr lang="en-US" dirty="0"/>
              <a:t> are not identical concepts, and a dynamic language need not be dynamically typed, though many dynamic languages </a:t>
            </a:r>
            <a:r>
              <a:rPr lang="en-US" i="1" dirty="0"/>
              <a:t>are</a:t>
            </a:r>
            <a:r>
              <a:rPr lang="en-US" dirty="0"/>
              <a:t> dynamically typed.</a:t>
            </a:r>
          </a:p>
          <a:p>
            <a:endParaRPr lang="en-US" dirty="0"/>
          </a:p>
          <a:p>
            <a:r>
              <a:rPr lang="en-US" dirty="0"/>
              <a:t>A programming language is said to use dynamic typing when type checking is performed at run-time (also known as "late-</a:t>
            </a:r>
            <a:r>
              <a:rPr lang="en-US" dirty="0" err="1"/>
              <a:t>bindng</a:t>
            </a:r>
            <a:r>
              <a:rPr lang="en-US" dirty="0"/>
              <a:t>") as opposed to at compile-time. Examples of languages that use dynamic typing include </a:t>
            </a:r>
            <a:r>
              <a:rPr lang="en-US" dirty="0">
                <a:hlinkClick r:id="rId12" tooltip="JavaScript"/>
              </a:rPr>
              <a:t>JavaScript</a:t>
            </a:r>
            <a:r>
              <a:rPr lang="en-US" dirty="0"/>
              <a:t>, </a:t>
            </a:r>
            <a:r>
              <a:rPr lang="en-US" dirty="0">
                <a:hlinkClick r:id="rId13" tooltip="Lisp (programming language)"/>
              </a:rPr>
              <a:t>Lisp</a:t>
            </a:r>
            <a:r>
              <a:rPr lang="en-US" dirty="0"/>
              <a:t>, </a:t>
            </a:r>
            <a:r>
              <a:rPr lang="en-US" dirty="0">
                <a:hlinkClick r:id="rId14" tooltip="Perl"/>
              </a:rPr>
              <a:t>Perl</a:t>
            </a:r>
            <a:r>
              <a:rPr lang="en-US" dirty="0"/>
              <a:t>, </a:t>
            </a:r>
            <a:r>
              <a:rPr lang="en-US" dirty="0">
                <a:hlinkClick r:id="rId15" tooltip="PHP"/>
              </a:rPr>
              <a:t>PHP</a:t>
            </a:r>
            <a:r>
              <a:rPr lang="en-US" dirty="0"/>
              <a:t>, </a:t>
            </a:r>
            <a:r>
              <a:rPr lang="en-US" dirty="0">
                <a:hlinkClick r:id="rId16" tooltip="Python (programming language)"/>
              </a:rPr>
              <a:t>Python</a:t>
            </a:r>
            <a:r>
              <a:rPr lang="en-US" dirty="0"/>
              <a:t>, </a:t>
            </a:r>
            <a:r>
              <a:rPr lang="en-US" dirty="0">
                <a:hlinkClick r:id="rId17" tooltip="Ruby (programming language)"/>
              </a:rPr>
              <a:t>Ruby</a:t>
            </a:r>
            <a:r>
              <a:rPr lang="en-US" dirty="0"/>
              <a:t>, and </a:t>
            </a:r>
            <a:r>
              <a:rPr lang="en-US" dirty="0">
                <a:hlinkClick r:id="rId18" tooltip="Smalltalk"/>
              </a:rPr>
              <a:t>Smalltalk</a:t>
            </a:r>
            <a:r>
              <a:rPr lang="en-US" dirty="0"/>
              <a:t>. Compared to static typing (or 'early-binding'), dynamic typing is more flexible because of theoretical limitations on the decidability of certain static program analysis problems; these prevent the same level of flexibility from being achieved with static typing. There is also less code to write for a given functionality, but dynamic typing is slower at execution time.</a:t>
            </a:r>
          </a:p>
          <a:p>
            <a:endParaRPr lang="en-US" dirty="0"/>
          </a:p>
          <a:p>
            <a:r>
              <a:rPr lang="en-US" dirty="0"/>
              <a:t>When used by itself, dynamic typing relies much more on testing for the discovery of errors. If code is not executed, then only interpreter checks for syntax can be done, as opposed to the additional type checks done in a statically typed language. These static type checks are necessarily simpler than those which can be applied at run time, since less information is available to the language system then. Infrequently executed code, such as error handlers, might take more effort to test in a dynamic typing context, but equally, there is no illusion that parts of a dynamic program are fit for purpose without them being tested, as opposed to being merely type-checked.</a:t>
            </a:r>
          </a:p>
          <a:p>
            <a:endParaRPr lang="en-US" dirty="0"/>
          </a:p>
          <a:p>
            <a:r>
              <a:rPr lang="en-US" dirty="0"/>
              <a:t>Some examples of things done at runtime instead of compile</a:t>
            </a:r>
            <a:r>
              <a:rPr lang="en-US" baseline="0" dirty="0"/>
              <a:t> time:</a:t>
            </a:r>
          </a:p>
          <a:p>
            <a:pPr>
              <a:buFont typeface="Arial" pitchFamily="34" charset="0"/>
              <a:buChar char="•"/>
            </a:pPr>
            <a:r>
              <a:rPr lang="en-US" baseline="0" dirty="0"/>
              <a:t> Parsing</a:t>
            </a:r>
          </a:p>
          <a:p>
            <a:pPr>
              <a:buFont typeface="Arial" pitchFamily="34" charset="0"/>
              <a:buChar char="•"/>
            </a:pPr>
            <a:r>
              <a:rPr lang="en-US" baseline="0" dirty="0"/>
              <a:t> type validation</a:t>
            </a:r>
          </a:p>
          <a:p>
            <a:pPr>
              <a:buFont typeface="Arial" pitchFamily="34" charset="0"/>
              <a:buChar char="•"/>
            </a:pPr>
            <a:r>
              <a:rPr lang="en-US" baseline="0" dirty="0"/>
              <a:t> type creation</a:t>
            </a:r>
          </a:p>
          <a:p>
            <a:pPr>
              <a:buFont typeface="Arial" pitchFamily="34" charset="0"/>
              <a:buChar char="•"/>
            </a:pPr>
            <a:r>
              <a:rPr lang="en-US" baseline="0" dirty="0"/>
              <a:t> method dispatch</a:t>
            </a:r>
          </a:p>
          <a:p>
            <a:pPr>
              <a:buFont typeface="Arial" pitchFamily="34" charset="0"/>
              <a:buChar char="•"/>
            </a:pPr>
            <a:r>
              <a:rPr lang="en-US" baseline="0" dirty="0"/>
              <a:t> Field lookup</a:t>
            </a:r>
          </a:p>
          <a:p>
            <a:pPr>
              <a:buFont typeface="Arial" pitchFamily="34" charset="0"/>
              <a:buChar char="•"/>
            </a:pPr>
            <a:r>
              <a:rPr lang="en-US" baseline="0" dirty="0"/>
              <a:t> Inheritance lookup</a:t>
            </a:r>
          </a:p>
          <a:p>
            <a:pPr>
              <a:buFont typeface="Arial" pitchFamily="34" charset="0"/>
              <a:buChar char="•"/>
            </a:pPr>
            <a:endParaRPr lang="en-US" baseline="0" dirty="0"/>
          </a:p>
          <a:p>
            <a:pPr>
              <a:buFont typeface="Arial" pitchFamily="34" charset="0"/>
              <a:buNone/>
            </a:pPr>
            <a:r>
              <a:rPr lang="en-US" baseline="0" dirty="0"/>
              <a:t>In a dynamically typed language, since those things are done at runtime, they can be changed at runtime too.</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4</a:t>
            </a:fld>
            <a:endParaRPr lang="en-US" dirty="0"/>
          </a:p>
        </p:txBody>
      </p:sp>
    </p:spTree>
    <p:extLst>
      <p:ext uri="{BB962C8B-B14F-4D97-AF65-F5344CB8AC3E}">
        <p14:creationId xmlns:p14="http://schemas.microsoft.com/office/powerpoint/2010/main" val="406654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pPr marL="0" marR="0" indent="0" algn="l" defTabSz="912813" rtl="0" eaLnBrk="1" fontAlgn="base" latinLnBrk="0" hangingPunct="1">
              <a:lnSpc>
                <a:spcPct val="90000"/>
              </a:lnSpc>
              <a:spcBef>
                <a:spcPct val="30000"/>
              </a:spcBef>
              <a:spcAft>
                <a:spcPts val="338"/>
              </a:spcAft>
              <a:buClrTx/>
              <a:buSzTx/>
              <a:buFontTx/>
              <a:buNone/>
              <a:tabLst/>
              <a:defRPr/>
            </a:pPr>
            <a:r>
              <a:rPr lang="en-US" dirty="0"/>
              <a:t>Image licensed</a:t>
            </a:r>
            <a:r>
              <a:rPr lang="en-US" baseline="0" dirty="0"/>
              <a:t> under Creative Commons Attribution-Noncommercial-Share Alike 2.0 Generic (http://creativecommons.org/licenses/by-nc-sa/2.0/deed.en) </a:t>
            </a:r>
            <a:endParaRPr lang="en-US" dirty="0"/>
          </a:p>
          <a:p>
            <a:pPr marL="0" marR="0" indent="0" algn="l" defTabSz="912813" rtl="0" eaLnBrk="1" fontAlgn="base" latinLnBrk="0" hangingPunct="1">
              <a:lnSpc>
                <a:spcPct val="90000"/>
              </a:lnSpc>
              <a:spcBef>
                <a:spcPct val="30000"/>
              </a:spcBef>
              <a:spcAft>
                <a:spcPts val="338"/>
              </a:spcAft>
              <a:buClrTx/>
              <a:buSzTx/>
              <a:buFontTx/>
              <a:buNone/>
              <a:tabLst/>
              <a:defRPr/>
            </a:pPr>
            <a:r>
              <a:rPr lang="en-US" sz="900" dirty="0"/>
              <a:t>http://www.flickr.com/photos/cyanocorax/220561744</a:t>
            </a:r>
          </a:p>
          <a:p>
            <a:endParaRPr lang="en-US" dirty="0"/>
          </a:p>
          <a:p>
            <a:r>
              <a:rPr lang="en-US" dirty="0"/>
              <a:t>Adding types at runtime, not validating types</a:t>
            </a:r>
            <a:r>
              <a:rPr lang="en-US" baseline="0" dirty="0"/>
              <a:t> beforehand, adding or deleting methods from a type, changing the inheritance tree? </a:t>
            </a:r>
            <a:r>
              <a:rPr lang="en-US" dirty="0"/>
              <a:t>Sounds</a:t>
            </a:r>
            <a:r>
              <a:rPr lang="en-US" baseline="0" dirty="0"/>
              <a:t> dangerous.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licensed</a:t>
            </a:r>
            <a:r>
              <a:rPr lang="en-US" baseline="0" dirty="0"/>
              <a:t> under Creative Commons Attribution-No Derivative Works 2.0 Generic (http://creativecommons.org/licenses/by-nd/2.0/deed.en)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http://www.flickr.com/photos/soyunterrorista/2116240472</a:t>
            </a:r>
          </a:p>
          <a:p>
            <a:endParaRPr lang="en-US" dirty="0"/>
          </a:p>
          <a:p>
            <a:r>
              <a:rPr lang="en-US" dirty="0"/>
              <a:t>Yes, it’s more dangerous. That doesn’t make</a:t>
            </a:r>
            <a:r>
              <a:rPr lang="en-US" baseline="0" dirty="0"/>
              <a:t> it bad. </a:t>
            </a:r>
            <a:r>
              <a:rPr lang="en-US" dirty="0"/>
              <a:t>The upside</a:t>
            </a:r>
            <a:r>
              <a:rPr lang="en-US" baseline="0" dirty="0"/>
              <a:t> is that it’s more flexible, so you can do things that you simply can’t in a statically typed language</a:t>
            </a:r>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r>
              <a:rPr lang="en-US" dirty="0"/>
              <a:t>This is a model definition</a:t>
            </a:r>
            <a:r>
              <a:rPr lang="en-US" baseline="0" dirty="0"/>
              <a:t> from Ruby on Rails for a DB table named Customers (emphasize the plural). Assuming we’re following the db schema conventions that Rails expects (and </a:t>
            </a:r>
            <a:r>
              <a:rPr lang="en-US" baseline="0" dirty="0" err="1"/>
              <a:t>Nwind</a:t>
            </a:r>
            <a:r>
              <a:rPr lang="en-US" baseline="0" dirty="0"/>
              <a:t> doesn’t), it can go out and grovel the schema from the database and update the class accordingly at runtime.</a:t>
            </a:r>
          </a:p>
          <a:p>
            <a:endParaRPr lang="en-US" baseline="0" dirty="0"/>
          </a:p>
          <a:p>
            <a:r>
              <a:rPr lang="en-US" baseline="0" dirty="0"/>
              <a:t>The LINQ to SQL equivalent of this code is nearly 400 lines of generated C# code spit out of a fancy designer that Microsoft needed to build because it would be really time consuming to write the data context code by hand. Plus, you now have two copies of your DB schema to maintain – one in SQL DDL and on in C# - and it’s very important to keep them in sync. The </a:t>
            </a:r>
            <a:r>
              <a:rPr lang="en-US" baseline="0" dirty="0" err="1"/>
              <a:t>ActiveRecord</a:t>
            </a:r>
            <a:r>
              <a:rPr lang="en-US" baseline="0" dirty="0"/>
              <a:t> class, on the other hand, simply picks up the new DB schema automatically. </a:t>
            </a:r>
          </a:p>
          <a:p>
            <a:endParaRPr lang="en-US" baseline="0"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licensed</a:t>
            </a:r>
            <a:r>
              <a:rPr lang="en-US" baseline="0" dirty="0"/>
              <a:t> under Creative Commons Attribution-Noncommercial-Share Alike 2.0 Generic (http://creativecommons.org/licenses/by-nc-sa/2.0/deed.en)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http://www.flickr.com/photos/peasap/1752872124/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classic internet fashion, this of course</a:t>
            </a:r>
            <a:r>
              <a:rPr lang="en-US" baseline="0" dirty="0"/>
              <a:t> creates a flame war, with people on both sides – static </a:t>
            </a:r>
            <a:r>
              <a:rPr lang="en-US" baseline="0" dirty="0" err="1"/>
              <a:t>typers</a:t>
            </a:r>
            <a:r>
              <a:rPr lang="en-US" baseline="0" dirty="0"/>
              <a:t> who believe type safety is more important than runtime flexibility , and dynamic </a:t>
            </a:r>
            <a:r>
              <a:rPr lang="en-US" baseline="0" dirty="0" err="1"/>
              <a:t>typers</a:t>
            </a:r>
            <a:r>
              <a:rPr lang="en-US" baseline="0" dirty="0"/>
              <a:t> who believe the opposite – insisting their approach is “right”.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Personally, there’s not much value in Microsoft taking sides here. It’s far more important to us that people - dynamic and static </a:t>
            </a:r>
            <a:r>
              <a:rPr lang="en-US" baseline="0" dirty="0" err="1"/>
              <a:t>typers</a:t>
            </a:r>
            <a:r>
              <a:rPr lang="en-US" baseline="0" dirty="0"/>
              <a:t> alike – are happy and productive on.NET and the Microsoft platform. </a:t>
            </a:r>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pPr marL="0" marR="0" indent="0" algn="l" defTabSz="912813" rtl="0" eaLnBrk="1" fontAlgn="base" latinLnBrk="0" hangingPunct="1">
              <a:lnSpc>
                <a:spcPct val="90000"/>
              </a:lnSpc>
              <a:spcBef>
                <a:spcPct val="30000"/>
              </a:spcBef>
              <a:spcAft>
                <a:spcPts val="338"/>
              </a:spcAft>
              <a:buClrTx/>
              <a:buSzTx/>
              <a:buFontTx/>
              <a:buNone/>
              <a:tabLst/>
              <a:defRPr/>
            </a:pPr>
            <a:r>
              <a:rPr lang="en-US" dirty="0"/>
              <a:t>Image licensed</a:t>
            </a:r>
            <a:r>
              <a:rPr lang="en-US" baseline="0" dirty="0"/>
              <a:t> under Creative Commons Attribution-Share Alike 2.0 Generic (http://creativecommons.org/licenses/by-sa/2.0/deed.en)</a:t>
            </a:r>
            <a:endParaRPr lang="en-US" dirty="0"/>
          </a:p>
          <a:p>
            <a:r>
              <a:rPr lang="en-US" dirty="0"/>
              <a:t>http://www.flickr.com/photos/marianneperdomo/276327711/	</a:t>
            </a:r>
          </a:p>
          <a:p>
            <a:endParaRPr lang="en-US" dirty="0"/>
          </a:p>
          <a:p>
            <a:r>
              <a:rPr lang="en-US" dirty="0"/>
              <a:t>(NOTE: should this be a tool box picture?)</a:t>
            </a:r>
          </a:p>
          <a:p>
            <a:endParaRPr lang="en-US" dirty="0"/>
          </a:p>
          <a:p>
            <a:pPr marL="0" marR="0" indent="0" algn="l" defTabSz="912813" rtl="0" eaLnBrk="1" fontAlgn="base" latinLnBrk="0" hangingPunct="1">
              <a:lnSpc>
                <a:spcPct val="90000"/>
              </a:lnSpc>
              <a:spcBef>
                <a:spcPct val="30000"/>
              </a:spcBef>
              <a:spcAft>
                <a:spcPts val="338"/>
              </a:spcAft>
              <a:buClrTx/>
              <a:buSzTx/>
              <a:buFontTx/>
              <a:buNone/>
              <a:tabLst/>
              <a:defRPr/>
            </a:pPr>
            <a:r>
              <a:rPr lang="en-US" baseline="0" dirty="0"/>
              <a:t>Besides, there’s no reason why this has to turn into a flame war. Different languages have different strengths, and as such are better suited in different scenarios. The reason to learn about both typing strategies is know best understand in which scenarios one is better than the other. </a:t>
            </a:r>
            <a:r>
              <a:rPr lang="en-US" sz="900" kern="1200" dirty="0">
                <a:solidFill>
                  <a:schemeClr val="tx1"/>
                </a:solidFill>
                <a:latin typeface="Calibri" pitchFamily="34" charset="0"/>
                <a:ea typeface="+mn-ea"/>
                <a:cs typeface="+mn-cs"/>
              </a:rPr>
              <a:t>There is no universally right decision – only the right decision for you and your project. The good news is that with the addition of dynamic languages like </a:t>
            </a:r>
            <a:r>
              <a:rPr lang="en-US" sz="900" kern="1200" dirty="0" err="1">
                <a:solidFill>
                  <a:schemeClr val="tx1"/>
                </a:solidFill>
                <a:latin typeface="Calibri" pitchFamily="34" charset="0"/>
                <a:ea typeface="+mn-ea"/>
                <a:cs typeface="+mn-cs"/>
              </a:rPr>
              <a:t>IronPython</a:t>
            </a:r>
            <a:r>
              <a:rPr lang="en-US" sz="900" kern="1200" dirty="0">
                <a:solidFill>
                  <a:schemeClr val="tx1"/>
                </a:solidFill>
                <a:latin typeface="Calibri" pitchFamily="34" charset="0"/>
                <a:ea typeface="+mn-ea"/>
                <a:cs typeface="+mn-cs"/>
              </a:rPr>
              <a:t> and </a:t>
            </a:r>
            <a:r>
              <a:rPr lang="en-US" sz="900" kern="1200" dirty="0" err="1">
                <a:solidFill>
                  <a:schemeClr val="tx1"/>
                </a:solidFill>
                <a:latin typeface="Calibri" pitchFamily="34" charset="0"/>
                <a:ea typeface="+mn-ea"/>
                <a:cs typeface="+mn-cs"/>
              </a:rPr>
              <a:t>IronRuby</a:t>
            </a:r>
            <a:r>
              <a:rPr lang="en-US" sz="900" kern="1200" dirty="0">
                <a:solidFill>
                  <a:schemeClr val="tx1"/>
                </a:solidFill>
                <a:latin typeface="Calibri" pitchFamily="34" charset="0"/>
                <a:ea typeface="+mn-ea"/>
                <a:cs typeface="+mn-cs"/>
              </a:rPr>
              <a:t> to Microsoft’s language stable, you can make that tradeoff decision while still staying in the .NET realm.</a:t>
            </a:r>
          </a:p>
          <a:p>
            <a:pPr marL="0" marR="0" indent="0" algn="l" defTabSz="912813" rtl="0" eaLnBrk="1" fontAlgn="base" latinLnBrk="0" hangingPunct="1">
              <a:lnSpc>
                <a:spcPct val="90000"/>
              </a:lnSpc>
              <a:spcBef>
                <a:spcPct val="30000"/>
              </a:spcBef>
              <a:spcAft>
                <a:spcPts val="338"/>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B04963-6760-49B0-9D31-BE4A60B37ED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6000" b="1">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6"/>
          <p:cNvSpPr>
            <a:spLocks noGrp="1"/>
          </p:cNvSpPr>
          <p:nvPr>
            <p:ph type="ftr" sz="quarter" idx="10"/>
          </p:nvPr>
        </p:nvSpPr>
        <p:spPr>
          <a:xfrm>
            <a:off x="4165600" y="6416676"/>
            <a:ext cx="3860800" cy="365125"/>
          </a:xfrm>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1"/>
            <a:ext cx="10972800" cy="2743199"/>
          </a:xfrm>
          <a:ln>
            <a:noFill/>
          </a:ln>
        </p:spPr>
        <p:txBody>
          <a:bodyPr anchor="ctr" anchorCtr="0">
            <a:noAutofit/>
          </a:bodyPr>
          <a:lstStyle>
            <a:lvl1pPr algn="ctr">
              <a:defRPr sz="6000" b="1" cap="none" spc="0">
                <a:ln>
                  <a:noFill/>
                </a:ln>
                <a:solidFill>
                  <a:schemeClr val="tx1"/>
                </a:solidFill>
                <a:effectLst>
                  <a:glow rad="228600">
                    <a:schemeClr val="bg2">
                      <a:alpha val="40000"/>
                    </a:schemeClr>
                  </a:glow>
                </a:effectLst>
              </a:defRPr>
            </a:lvl1pPr>
          </a:lstStyle>
          <a:p>
            <a:r>
              <a:rPr lang="en-US"/>
              <a:t>Click to edit Master title style</a:t>
            </a:r>
            <a:endParaRPr lang="en-US" dirty="0"/>
          </a:p>
        </p:txBody>
      </p:sp>
      <p:sp>
        <p:nvSpPr>
          <p:cNvPr id="3" name="Footer Placeholder 2"/>
          <p:cNvSpPr>
            <a:spLocks noGrp="1"/>
          </p:cNvSpPr>
          <p:nvPr>
            <p:ph type="ftr" sz="quarter" idx="10"/>
          </p:nvPr>
        </p:nvSpPr>
        <p:spPr>
          <a:xfrm>
            <a:off x="4165600" y="6416676"/>
            <a:ext cx="3860800" cy="365125"/>
          </a:xfr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Middle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lvl1pPr>
          </a:lstStyle>
          <a:p>
            <a:r>
              <a:rPr lang="en-US" dirty="0"/>
              <a:t>Click to edit Master title style</a:t>
            </a:r>
          </a:p>
        </p:txBody>
      </p:sp>
      <p:sp>
        <p:nvSpPr>
          <p:cNvPr id="4" name="Footer Placeholder 3"/>
          <p:cNvSpPr>
            <a:spLocks noGrp="1"/>
          </p:cNvSpPr>
          <p:nvPr>
            <p:ph type="ftr" sz="quarter" idx="11"/>
          </p:nvPr>
        </p:nvSpPr>
        <p:spPr>
          <a:xfrm>
            <a:off x="4165600" y="6416676"/>
            <a:ext cx="3860800" cy="365125"/>
          </a:xfrm>
          <a:prstGeom prst="rect">
            <a:avLst/>
          </a:prstGeom>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416676"/>
            <a:ext cx="3860800" cy="365125"/>
          </a:xfrm>
          <a:prstGeom prst="rect">
            <a:avLst/>
          </a:prstGeom>
        </p:spPr>
        <p:txBody>
          <a:body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165600" y="6416676"/>
            <a:ext cx="3860800" cy="365125"/>
          </a:xfrm>
          <a:prstGeom prst="rect">
            <a:avLst/>
          </a:prstGeom>
        </p:spPr>
        <p:txBody>
          <a:bodyPr/>
          <a:lstStyle/>
          <a:p>
            <a:endParaRPr lang="en-US">
              <a:solidFill>
                <a:prstClr val="black">
                  <a:tint val="75000"/>
                </a:prstClr>
              </a:solidFill>
            </a:endParaRPr>
          </a:p>
        </p:txBody>
      </p:sp>
      <p:sp>
        <p:nvSpPr>
          <p:cNvPr id="6"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165600" y="6416676"/>
            <a:ext cx="3860800" cy="365125"/>
          </a:xfrm>
          <a:prstGeom prst="rect">
            <a:avLst/>
          </a:prstGeom>
        </p:spPr>
        <p:txBody>
          <a:bodyPr/>
          <a:lstStyle/>
          <a:p>
            <a:endParaRPr lang="en-US"/>
          </a:p>
        </p:txBody>
      </p:sp>
    </p:spTree>
    <p:extLst>
      <p:ext uri="{BB962C8B-B14F-4D97-AF65-F5344CB8AC3E}">
        <p14:creationId xmlns:p14="http://schemas.microsoft.com/office/powerpoint/2010/main" val="37128785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09600" y="228600"/>
            <a:ext cx="10972800" cy="6172200"/>
          </a:xfrm>
        </p:spPr>
        <p:txBody>
          <a:bodyPr/>
          <a:lstStyle/>
          <a:p>
            <a:r>
              <a:rPr lang="en-US"/>
              <a:t>Click icon to add picture</a:t>
            </a:r>
            <a:endParaRPr lang="en-US" dirty="0"/>
          </a:p>
        </p:txBody>
      </p:sp>
      <p:sp>
        <p:nvSpPr>
          <p:cNvPr id="3" name="Footer Placeholder 2"/>
          <p:cNvSpPr>
            <a:spLocks noGrp="1"/>
          </p:cNvSpPr>
          <p:nvPr>
            <p:ph type="ftr" sz="quarter" idx="10"/>
          </p:nvPr>
        </p:nvSpPr>
        <p:spPr>
          <a:xfrm>
            <a:off x="4165600" y="6416676"/>
            <a:ext cx="3860800" cy="365125"/>
          </a:xfrm>
        </p:spPr>
        <p:txBody>
          <a:bodyPr/>
          <a:lstStyle/>
          <a:p>
            <a:endParaRPr lang="en-US" dirty="0"/>
          </a:p>
        </p:txBody>
      </p:sp>
    </p:spTree>
    <p:extLst>
      <p:ext uri="{BB962C8B-B14F-4D97-AF65-F5344CB8AC3E}">
        <p14:creationId xmlns:p14="http://schemas.microsoft.com/office/powerpoint/2010/main" val="20034629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6416676"/>
            <a:ext cx="3860800" cy="365125"/>
          </a:xfrm>
        </p:spPr>
        <p:txBody>
          <a:bodyPr/>
          <a:lstStyle/>
          <a:p>
            <a:endParaRPr lang="en-US" dirty="0"/>
          </a:p>
        </p:txBody>
      </p:sp>
      <p:sp>
        <p:nvSpPr>
          <p:cNvPr id="5" name="Text Placeholder 4"/>
          <p:cNvSpPr>
            <a:spLocks noGrp="1"/>
          </p:cNvSpPr>
          <p:nvPr>
            <p:ph type="body" sz="quarter" idx="11"/>
          </p:nvPr>
        </p:nvSpPr>
        <p:spPr>
          <a:xfrm>
            <a:off x="304800" y="228600"/>
            <a:ext cx="11582400" cy="6172200"/>
          </a:xfrm>
        </p:spPr>
        <p:txBody>
          <a:bodyPr anchor="ctr">
            <a:normAutofit/>
          </a:bodyPr>
          <a:lstStyle>
            <a:lvl1pPr marL="0" indent="0">
              <a:buNone/>
              <a:defRPr sz="2400">
                <a:latin typeface="Consolas" pitchFamily="49" charset="0"/>
                <a:cs typeface="Consolas" pitchFamily="49" charset="0"/>
              </a:defRPr>
            </a:lvl1pPr>
            <a:lvl2pPr marL="457200" indent="0">
              <a:buNone/>
              <a:defRPr sz="2400">
                <a:latin typeface="Consolas" pitchFamily="49" charset="0"/>
                <a:cs typeface="Consolas" pitchFamily="49" charset="0"/>
              </a:defRPr>
            </a:lvl2pPr>
            <a:lvl3pPr marL="914400" indent="0">
              <a:buNone/>
              <a:defRPr sz="2400">
                <a:latin typeface="Consolas" pitchFamily="49" charset="0"/>
                <a:cs typeface="Consolas" pitchFamily="49" charset="0"/>
              </a:defRPr>
            </a:lvl3pPr>
            <a:lvl4pPr marL="1371600" indent="0">
              <a:buNone/>
              <a:defRPr sz="2400">
                <a:latin typeface="Consolas" pitchFamily="49" charset="0"/>
                <a:cs typeface="Consolas" pitchFamily="49" charset="0"/>
              </a:defRPr>
            </a:lvl4pPr>
            <a:lvl5pPr marL="1828800" indent="0">
              <a:buNone/>
              <a:defRPr sz="2400">
                <a:latin typeface="Consolas" pitchFamily="49" charset="0"/>
                <a:cs typeface="Consolas"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3782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76200"/>
            <a:ext cx="11887200" cy="6705600"/>
          </a:xfrm>
        </p:spPr>
        <p:txBody>
          <a:bodyPr anchor="ctr" anchorCtr="0">
            <a:normAutofit/>
          </a:bodyPr>
          <a:lstStyle>
            <a:lvl1pPr>
              <a:buFont typeface="Arial" pitchFamily="34" charset="0"/>
              <a:buNone/>
              <a:defRPr sz="2400">
                <a:latin typeface="Consolas" pitchFamily="49" charset="0"/>
              </a:defRPr>
            </a:lvl1pPr>
            <a:lvl2pPr>
              <a:buNone/>
              <a:defRPr>
                <a:latin typeface="Consolas" pitchFamily="49" charset="0"/>
              </a:defRPr>
            </a:lvl2pPr>
            <a:lvl3pPr>
              <a:buNone/>
              <a:defRPr>
                <a:latin typeface="Consolas" pitchFamily="49" charset="0"/>
              </a:defRPr>
            </a:lvl3pPr>
            <a:lvl4pPr>
              <a:buNone/>
              <a:defRPr>
                <a:latin typeface="Consolas" pitchFamily="49" charset="0"/>
              </a:defRPr>
            </a:lvl4pPr>
            <a:lvl5pPr>
              <a:buNone/>
              <a:defRPr>
                <a:latin typeface="Consolas" pitchFamily="49" charset="0"/>
              </a:defRPr>
            </a:lvl5pPr>
          </a:lstStyle>
          <a:p>
            <a:pPr lvl="0"/>
            <a:r>
              <a:rPr lang="en-US" dirty="0"/>
              <a:t>Click to edit Master text styles</a:t>
            </a:r>
          </a:p>
        </p:txBody>
      </p:sp>
    </p:spTree>
    <p:extLst>
      <p:ext uri="{BB962C8B-B14F-4D97-AF65-F5344CB8AC3E}">
        <p14:creationId xmlns:p14="http://schemas.microsoft.com/office/powerpoint/2010/main" val="349180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p:cNvSpPr/>
          <p:nvPr/>
        </p:nvSpPr>
        <p:spPr>
          <a:xfrm>
            <a:off x="-9677" y="6561137"/>
            <a:ext cx="12201676" cy="412751"/>
          </a:xfrm>
          <a:custGeom>
            <a:avLst/>
            <a:gdLst>
              <a:gd name="connsiteX0" fmla="*/ 0 w 9144000"/>
              <a:gd name="connsiteY0" fmla="*/ 61913 h 495300"/>
              <a:gd name="connsiteX1" fmla="*/ 4571998 w 9144000"/>
              <a:gd name="connsiteY1" fmla="*/ 61913 h 495300"/>
              <a:gd name="connsiteX2" fmla="*/ 9144000 w 9144000"/>
              <a:gd name="connsiteY2" fmla="*/ 61913 h 495300"/>
              <a:gd name="connsiteX3" fmla="*/ 9144000 w 9144000"/>
              <a:gd name="connsiteY3" fmla="*/ 433388 h 495300"/>
              <a:gd name="connsiteX4" fmla="*/ 4571998 w 9144000"/>
              <a:gd name="connsiteY4" fmla="*/ 433388 h 495300"/>
              <a:gd name="connsiteX5" fmla="*/ 0 w 9144000"/>
              <a:gd name="connsiteY5" fmla="*/ 433388 h 495300"/>
              <a:gd name="connsiteX6" fmla="*/ 0 w 9144000"/>
              <a:gd name="connsiteY6" fmla="*/ 61913 h 495300"/>
              <a:gd name="connsiteX0" fmla="*/ 0 w 9144000"/>
              <a:gd name="connsiteY0" fmla="*/ 206376 h 615951"/>
              <a:gd name="connsiteX1" fmla="*/ 4571998 w 9144000"/>
              <a:gd name="connsiteY1" fmla="*/ 206376 h 615951"/>
              <a:gd name="connsiteX2" fmla="*/ 9144000 w 9144000"/>
              <a:gd name="connsiteY2" fmla="*/ 206376 h 615951"/>
              <a:gd name="connsiteX3" fmla="*/ 9144000 w 9144000"/>
              <a:gd name="connsiteY3" fmla="*/ 349251 h 615951"/>
              <a:gd name="connsiteX4" fmla="*/ 4571998 w 9144000"/>
              <a:gd name="connsiteY4" fmla="*/ 577851 h 615951"/>
              <a:gd name="connsiteX5" fmla="*/ 0 w 9144000"/>
              <a:gd name="connsiteY5" fmla="*/ 577851 h 615951"/>
              <a:gd name="connsiteX6" fmla="*/ 0 w 9144000"/>
              <a:gd name="connsiteY6" fmla="*/ 206376 h 615951"/>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5778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5778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3492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3492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577851"/>
              <a:gd name="connsiteX1" fmla="*/ 4571998 w 9144000"/>
              <a:gd name="connsiteY1" fmla="*/ 206376 h 577851"/>
              <a:gd name="connsiteX2" fmla="*/ 9144000 w 9144000"/>
              <a:gd name="connsiteY2" fmla="*/ 206376 h 577851"/>
              <a:gd name="connsiteX3" fmla="*/ 9144000 w 9144000"/>
              <a:gd name="connsiteY3" fmla="*/ 349251 h 577851"/>
              <a:gd name="connsiteX4" fmla="*/ 4571998 w 9144000"/>
              <a:gd name="connsiteY4" fmla="*/ 349251 h 577851"/>
              <a:gd name="connsiteX5" fmla="*/ 4557486 w 9144000"/>
              <a:gd name="connsiteY5" fmla="*/ 351293 h 577851"/>
              <a:gd name="connsiteX6" fmla="*/ 0 w 9144000"/>
              <a:gd name="connsiteY6" fmla="*/ 577851 h 577851"/>
              <a:gd name="connsiteX7" fmla="*/ 0 w 9144000"/>
              <a:gd name="connsiteY7" fmla="*/ 206376 h 577851"/>
              <a:gd name="connsiteX0" fmla="*/ 0 w 9144000"/>
              <a:gd name="connsiteY0" fmla="*/ 206376 h 577851"/>
              <a:gd name="connsiteX1" fmla="*/ 4571998 w 9144000"/>
              <a:gd name="connsiteY1" fmla="*/ 206376 h 577851"/>
              <a:gd name="connsiteX2" fmla="*/ 9144000 w 9144000"/>
              <a:gd name="connsiteY2" fmla="*/ 206376 h 577851"/>
              <a:gd name="connsiteX3" fmla="*/ 9144000 w 9144000"/>
              <a:gd name="connsiteY3" fmla="*/ 349251 h 577851"/>
              <a:gd name="connsiteX4" fmla="*/ 4571998 w 9144000"/>
              <a:gd name="connsiteY4" fmla="*/ 349251 h 577851"/>
              <a:gd name="connsiteX5" fmla="*/ 4557486 w 9144000"/>
              <a:gd name="connsiteY5" fmla="*/ 351293 h 577851"/>
              <a:gd name="connsiteX6" fmla="*/ 0 w 9144000"/>
              <a:gd name="connsiteY6" fmla="*/ 577851 h 577851"/>
              <a:gd name="connsiteX7" fmla="*/ 0 w 9144000"/>
              <a:gd name="connsiteY7" fmla="*/ 405721 h 577851"/>
              <a:gd name="connsiteX8" fmla="*/ 0 w 9144000"/>
              <a:gd name="connsiteY8" fmla="*/ 206376 h 577851"/>
              <a:gd name="connsiteX0" fmla="*/ 228600 w 9372600"/>
              <a:gd name="connsiteY0" fmla="*/ 206376 h 577851"/>
              <a:gd name="connsiteX1" fmla="*/ 4800598 w 9372600"/>
              <a:gd name="connsiteY1" fmla="*/ 206376 h 577851"/>
              <a:gd name="connsiteX2" fmla="*/ 9372600 w 9372600"/>
              <a:gd name="connsiteY2" fmla="*/ 206376 h 577851"/>
              <a:gd name="connsiteX3" fmla="*/ 9372600 w 9372600"/>
              <a:gd name="connsiteY3" fmla="*/ 349251 h 577851"/>
              <a:gd name="connsiteX4" fmla="*/ 4800598 w 9372600"/>
              <a:gd name="connsiteY4" fmla="*/ 349251 h 577851"/>
              <a:gd name="connsiteX5" fmla="*/ 4786086 w 9372600"/>
              <a:gd name="connsiteY5" fmla="*/ 351293 h 577851"/>
              <a:gd name="connsiteX6" fmla="*/ 228600 w 9372600"/>
              <a:gd name="connsiteY6" fmla="*/ 577851 h 577851"/>
              <a:gd name="connsiteX7" fmla="*/ 0 w 9372600"/>
              <a:gd name="connsiteY7" fmla="*/ 405721 h 577851"/>
              <a:gd name="connsiteX8" fmla="*/ 228600 w 9372600"/>
              <a:gd name="connsiteY8" fmla="*/ 206376 h 577851"/>
              <a:gd name="connsiteX0" fmla="*/ 0 w 9144000"/>
              <a:gd name="connsiteY0" fmla="*/ 206376 h 577851"/>
              <a:gd name="connsiteX1" fmla="*/ 4571998 w 9144000"/>
              <a:gd name="connsiteY1" fmla="*/ 206376 h 577851"/>
              <a:gd name="connsiteX2" fmla="*/ 9144000 w 9144000"/>
              <a:gd name="connsiteY2" fmla="*/ 206376 h 577851"/>
              <a:gd name="connsiteX3" fmla="*/ 9144000 w 9144000"/>
              <a:gd name="connsiteY3" fmla="*/ 349251 h 577851"/>
              <a:gd name="connsiteX4" fmla="*/ 4571998 w 9144000"/>
              <a:gd name="connsiteY4" fmla="*/ 349251 h 577851"/>
              <a:gd name="connsiteX5" fmla="*/ 4557486 w 9144000"/>
              <a:gd name="connsiteY5" fmla="*/ 351293 h 577851"/>
              <a:gd name="connsiteX6" fmla="*/ 0 w 9144000"/>
              <a:gd name="connsiteY6" fmla="*/ 577851 h 577851"/>
              <a:gd name="connsiteX7" fmla="*/ 0 w 9144000"/>
              <a:gd name="connsiteY7" fmla="*/ 253321 h 577851"/>
              <a:gd name="connsiteX8" fmla="*/ 0 w 9144000"/>
              <a:gd name="connsiteY8" fmla="*/ 206376 h 577851"/>
              <a:gd name="connsiteX0" fmla="*/ 7257 w 9151257"/>
              <a:gd name="connsiteY0" fmla="*/ 206376 h 577851"/>
              <a:gd name="connsiteX1" fmla="*/ 4579255 w 9151257"/>
              <a:gd name="connsiteY1" fmla="*/ 206376 h 577851"/>
              <a:gd name="connsiteX2" fmla="*/ 9151257 w 9151257"/>
              <a:gd name="connsiteY2" fmla="*/ 206376 h 577851"/>
              <a:gd name="connsiteX3" fmla="*/ 9151257 w 9151257"/>
              <a:gd name="connsiteY3" fmla="*/ 349251 h 577851"/>
              <a:gd name="connsiteX4" fmla="*/ 4579255 w 9151257"/>
              <a:gd name="connsiteY4" fmla="*/ 349251 h 577851"/>
              <a:gd name="connsiteX5" fmla="*/ 4564743 w 9151257"/>
              <a:gd name="connsiteY5" fmla="*/ 351293 h 577851"/>
              <a:gd name="connsiteX6" fmla="*/ 7257 w 9151257"/>
              <a:gd name="connsiteY6" fmla="*/ 577851 h 577851"/>
              <a:gd name="connsiteX7" fmla="*/ 0 w 9151257"/>
              <a:gd name="connsiteY7" fmla="*/ 344035 h 577851"/>
              <a:gd name="connsiteX8" fmla="*/ 7257 w 9151257"/>
              <a:gd name="connsiteY8" fmla="*/ 253321 h 577851"/>
              <a:gd name="connsiteX9" fmla="*/ 7257 w 9151257"/>
              <a:gd name="connsiteY9" fmla="*/ 206376 h 577851"/>
              <a:gd name="connsiteX0" fmla="*/ 7257 w 9151257"/>
              <a:gd name="connsiteY0" fmla="*/ 206376 h 412751"/>
              <a:gd name="connsiteX1" fmla="*/ 4579255 w 9151257"/>
              <a:gd name="connsiteY1" fmla="*/ 206376 h 412751"/>
              <a:gd name="connsiteX2" fmla="*/ 9151257 w 9151257"/>
              <a:gd name="connsiteY2" fmla="*/ 206376 h 412751"/>
              <a:gd name="connsiteX3" fmla="*/ 9151257 w 9151257"/>
              <a:gd name="connsiteY3" fmla="*/ 349251 h 412751"/>
              <a:gd name="connsiteX4" fmla="*/ 4579255 w 9151257"/>
              <a:gd name="connsiteY4" fmla="*/ 349251 h 412751"/>
              <a:gd name="connsiteX5" fmla="*/ 4564743 w 9151257"/>
              <a:gd name="connsiteY5" fmla="*/ 351293 h 412751"/>
              <a:gd name="connsiteX6" fmla="*/ 7257 w 9151257"/>
              <a:gd name="connsiteY6" fmla="*/ 349251 h 412751"/>
              <a:gd name="connsiteX7" fmla="*/ 0 w 9151257"/>
              <a:gd name="connsiteY7" fmla="*/ 344035 h 412751"/>
              <a:gd name="connsiteX8" fmla="*/ 7257 w 9151257"/>
              <a:gd name="connsiteY8" fmla="*/ 253321 h 412751"/>
              <a:gd name="connsiteX9" fmla="*/ 7257 w 9151257"/>
              <a:gd name="connsiteY9" fmla="*/ 206376 h 41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1257" h="412751">
                <a:moveTo>
                  <a:pt x="7257" y="206376"/>
                </a:moveTo>
                <a:cubicBezTo>
                  <a:pt x="1531257" y="0"/>
                  <a:pt x="3055256" y="412751"/>
                  <a:pt x="4579255" y="206376"/>
                </a:cubicBezTo>
                <a:cubicBezTo>
                  <a:pt x="6103254" y="0"/>
                  <a:pt x="7627252" y="412751"/>
                  <a:pt x="9151257" y="206376"/>
                </a:cubicBezTo>
                <a:lnTo>
                  <a:pt x="9151257" y="349251"/>
                </a:lnTo>
                <a:lnTo>
                  <a:pt x="4579255" y="349251"/>
                </a:lnTo>
                <a:lnTo>
                  <a:pt x="4564743" y="351293"/>
                </a:lnTo>
                <a:lnTo>
                  <a:pt x="7257" y="349251"/>
                </a:lnTo>
                <a:lnTo>
                  <a:pt x="0" y="344035"/>
                </a:lnTo>
                <a:lnTo>
                  <a:pt x="7257" y="253321"/>
                </a:lnTo>
                <a:lnTo>
                  <a:pt x="7257" y="206376"/>
                </a:lnTo>
                <a:close/>
              </a:path>
            </a:pathLst>
          </a:custGeom>
          <a:solidFill>
            <a:schemeClr val="bg2"/>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Footer Placeholder 7"/>
          <p:cNvSpPr>
            <a:spLocks noGrp="1"/>
          </p:cNvSpPr>
          <p:nvPr>
            <p:ph type="ftr" sz="quarter" idx="3"/>
          </p:nvPr>
        </p:nvSpPr>
        <p:spPr>
          <a:xfrm>
            <a:off x="4165600" y="641667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reeform 5"/>
          <p:cNvSpPr/>
          <p:nvPr userDrawn="1"/>
        </p:nvSpPr>
        <p:spPr>
          <a:xfrm>
            <a:off x="-9677" y="6561137"/>
            <a:ext cx="12201676" cy="412751"/>
          </a:xfrm>
          <a:custGeom>
            <a:avLst/>
            <a:gdLst>
              <a:gd name="connsiteX0" fmla="*/ 0 w 9144000"/>
              <a:gd name="connsiteY0" fmla="*/ 61913 h 495300"/>
              <a:gd name="connsiteX1" fmla="*/ 4571998 w 9144000"/>
              <a:gd name="connsiteY1" fmla="*/ 61913 h 495300"/>
              <a:gd name="connsiteX2" fmla="*/ 9144000 w 9144000"/>
              <a:gd name="connsiteY2" fmla="*/ 61913 h 495300"/>
              <a:gd name="connsiteX3" fmla="*/ 9144000 w 9144000"/>
              <a:gd name="connsiteY3" fmla="*/ 433388 h 495300"/>
              <a:gd name="connsiteX4" fmla="*/ 4571998 w 9144000"/>
              <a:gd name="connsiteY4" fmla="*/ 433388 h 495300"/>
              <a:gd name="connsiteX5" fmla="*/ 0 w 9144000"/>
              <a:gd name="connsiteY5" fmla="*/ 433388 h 495300"/>
              <a:gd name="connsiteX6" fmla="*/ 0 w 9144000"/>
              <a:gd name="connsiteY6" fmla="*/ 61913 h 495300"/>
              <a:gd name="connsiteX0" fmla="*/ 0 w 9144000"/>
              <a:gd name="connsiteY0" fmla="*/ 206376 h 615951"/>
              <a:gd name="connsiteX1" fmla="*/ 4571998 w 9144000"/>
              <a:gd name="connsiteY1" fmla="*/ 206376 h 615951"/>
              <a:gd name="connsiteX2" fmla="*/ 9144000 w 9144000"/>
              <a:gd name="connsiteY2" fmla="*/ 206376 h 615951"/>
              <a:gd name="connsiteX3" fmla="*/ 9144000 w 9144000"/>
              <a:gd name="connsiteY3" fmla="*/ 349251 h 615951"/>
              <a:gd name="connsiteX4" fmla="*/ 4571998 w 9144000"/>
              <a:gd name="connsiteY4" fmla="*/ 577851 h 615951"/>
              <a:gd name="connsiteX5" fmla="*/ 0 w 9144000"/>
              <a:gd name="connsiteY5" fmla="*/ 577851 h 615951"/>
              <a:gd name="connsiteX6" fmla="*/ 0 w 9144000"/>
              <a:gd name="connsiteY6" fmla="*/ 206376 h 615951"/>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5778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5778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3492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640104"/>
              <a:gd name="connsiteX1" fmla="*/ 4571998 w 9144000"/>
              <a:gd name="connsiteY1" fmla="*/ 206376 h 640104"/>
              <a:gd name="connsiteX2" fmla="*/ 9144000 w 9144000"/>
              <a:gd name="connsiteY2" fmla="*/ 206376 h 640104"/>
              <a:gd name="connsiteX3" fmla="*/ 9144000 w 9144000"/>
              <a:gd name="connsiteY3" fmla="*/ 349251 h 640104"/>
              <a:gd name="connsiteX4" fmla="*/ 4571998 w 9144000"/>
              <a:gd name="connsiteY4" fmla="*/ 349251 h 640104"/>
              <a:gd name="connsiteX5" fmla="*/ 4557486 w 9144000"/>
              <a:gd name="connsiteY5" fmla="*/ 351293 h 640104"/>
              <a:gd name="connsiteX6" fmla="*/ 0 w 9144000"/>
              <a:gd name="connsiteY6" fmla="*/ 577851 h 640104"/>
              <a:gd name="connsiteX7" fmla="*/ 0 w 9144000"/>
              <a:gd name="connsiteY7" fmla="*/ 206376 h 640104"/>
              <a:gd name="connsiteX0" fmla="*/ 0 w 9144000"/>
              <a:gd name="connsiteY0" fmla="*/ 206376 h 577851"/>
              <a:gd name="connsiteX1" fmla="*/ 4571998 w 9144000"/>
              <a:gd name="connsiteY1" fmla="*/ 206376 h 577851"/>
              <a:gd name="connsiteX2" fmla="*/ 9144000 w 9144000"/>
              <a:gd name="connsiteY2" fmla="*/ 206376 h 577851"/>
              <a:gd name="connsiteX3" fmla="*/ 9144000 w 9144000"/>
              <a:gd name="connsiteY3" fmla="*/ 349251 h 577851"/>
              <a:gd name="connsiteX4" fmla="*/ 4571998 w 9144000"/>
              <a:gd name="connsiteY4" fmla="*/ 349251 h 577851"/>
              <a:gd name="connsiteX5" fmla="*/ 4557486 w 9144000"/>
              <a:gd name="connsiteY5" fmla="*/ 351293 h 577851"/>
              <a:gd name="connsiteX6" fmla="*/ 0 w 9144000"/>
              <a:gd name="connsiteY6" fmla="*/ 577851 h 577851"/>
              <a:gd name="connsiteX7" fmla="*/ 0 w 9144000"/>
              <a:gd name="connsiteY7" fmla="*/ 206376 h 577851"/>
              <a:gd name="connsiteX0" fmla="*/ 0 w 9144000"/>
              <a:gd name="connsiteY0" fmla="*/ 206376 h 577851"/>
              <a:gd name="connsiteX1" fmla="*/ 4571998 w 9144000"/>
              <a:gd name="connsiteY1" fmla="*/ 206376 h 577851"/>
              <a:gd name="connsiteX2" fmla="*/ 9144000 w 9144000"/>
              <a:gd name="connsiteY2" fmla="*/ 206376 h 577851"/>
              <a:gd name="connsiteX3" fmla="*/ 9144000 w 9144000"/>
              <a:gd name="connsiteY3" fmla="*/ 349251 h 577851"/>
              <a:gd name="connsiteX4" fmla="*/ 4571998 w 9144000"/>
              <a:gd name="connsiteY4" fmla="*/ 349251 h 577851"/>
              <a:gd name="connsiteX5" fmla="*/ 4557486 w 9144000"/>
              <a:gd name="connsiteY5" fmla="*/ 351293 h 577851"/>
              <a:gd name="connsiteX6" fmla="*/ 0 w 9144000"/>
              <a:gd name="connsiteY6" fmla="*/ 577851 h 577851"/>
              <a:gd name="connsiteX7" fmla="*/ 0 w 9144000"/>
              <a:gd name="connsiteY7" fmla="*/ 405721 h 577851"/>
              <a:gd name="connsiteX8" fmla="*/ 0 w 9144000"/>
              <a:gd name="connsiteY8" fmla="*/ 206376 h 577851"/>
              <a:gd name="connsiteX0" fmla="*/ 228600 w 9372600"/>
              <a:gd name="connsiteY0" fmla="*/ 206376 h 577851"/>
              <a:gd name="connsiteX1" fmla="*/ 4800598 w 9372600"/>
              <a:gd name="connsiteY1" fmla="*/ 206376 h 577851"/>
              <a:gd name="connsiteX2" fmla="*/ 9372600 w 9372600"/>
              <a:gd name="connsiteY2" fmla="*/ 206376 h 577851"/>
              <a:gd name="connsiteX3" fmla="*/ 9372600 w 9372600"/>
              <a:gd name="connsiteY3" fmla="*/ 349251 h 577851"/>
              <a:gd name="connsiteX4" fmla="*/ 4800598 w 9372600"/>
              <a:gd name="connsiteY4" fmla="*/ 349251 h 577851"/>
              <a:gd name="connsiteX5" fmla="*/ 4786086 w 9372600"/>
              <a:gd name="connsiteY5" fmla="*/ 351293 h 577851"/>
              <a:gd name="connsiteX6" fmla="*/ 228600 w 9372600"/>
              <a:gd name="connsiteY6" fmla="*/ 577851 h 577851"/>
              <a:gd name="connsiteX7" fmla="*/ 0 w 9372600"/>
              <a:gd name="connsiteY7" fmla="*/ 405721 h 577851"/>
              <a:gd name="connsiteX8" fmla="*/ 228600 w 9372600"/>
              <a:gd name="connsiteY8" fmla="*/ 206376 h 577851"/>
              <a:gd name="connsiteX0" fmla="*/ 0 w 9144000"/>
              <a:gd name="connsiteY0" fmla="*/ 206376 h 577851"/>
              <a:gd name="connsiteX1" fmla="*/ 4571998 w 9144000"/>
              <a:gd name="connsiteY1" fmla="*/ 206376 h 577851"/>
              <a:gd name="connsiteX2" fmla="*/ 9144000 w 9144000"/>
              <a:gd name="connsiteY2" fmla="*/ 206376 h 577851"/>
              <a:gd name="connsiteX3" fmla="*/ 9144000 w 9144000"/>
              <a:gd name="connsiteY3" fmla="*/ 349251 h 577851"/>
              <a:gd name="connsiteX4" fmla="*/ 4571998 w 9144000"/>
              <a:gd name="connsiteY4" fmla="*/ 349251 h 577851"/>
              <a:gd name="connsiteX5" fmla="*/ 4557486 w 9144000"/>
              <a:gd name="connsiteY5" fmla="*/ 351293 h 577851"/>
              <a:gd name="connsiteX6" fmla="*/ 0 w 9144000"/>
              <a:gd name="connsiteY6" fmla="*/ 577851 h 577851"/>
              <a:gd name="connsiteX7" fmla="*/ 0 w 9144000"/>
              <a:gd name="connsiteY7" fmla="*/ 253321 h 577851"/>
              <a:gd name="connsiteX8" fmla="*/ 0 w 9144000"/>
              <a:gd name="connsiteY8" fmla="*/ 206376 h 577851"/>
              <a:gd name="connsiteX0" fmla="*/ 7257 w 9151257"/>
              <a:gd name="connsiteY0" fmla="*/ 206376 h 577851"/>
              <a:gd name="connsiteX1" fmla="*/ 4579255 w 9151257"/>
              <a:gd name="connsiteY1" fmla="*/ 206376 h 577851"/>
              <a:gd name="connsiteX2" fmla="*/ 9151257 w 9151257"/>
              <a:gd name="connsiteY2" fmla="*/ 206376 h 577851"/>
              <a:gd name="connsiteX3" fmla="*/ 9151257 w 9151257"/>
              <a:gd name="connsiteY3" fmla="*/ 349251 h 577851"/>
              <a:gd name="connsiteX4" fmla="*/ 4579255 w 9151257"/>
              <a:gd name="connsiteY4" fmla="*/ 349251 h 577851"/>
              <a:gd name="connsiteX5" fmla="*/ 4564743 w 9151257"/>
              <a:gd name="connsiteY5" fmla="*/ 351293 h 577851"/>
              <a:gd name="connsiteX6" fmla="*/ 7257 w 9151257"/>
              <a:gd name="connsiteY6" fmla="*/ 577851 h 577851"/>
              <a:gd name="connsiteX7" fmla="*/ 0 w 9151257"/>
              <a:gd name="connsiteY7" fmla="*/ 344035 h 577851"/>
              <a:gd name="connsiteX8" fmla="*/ 7257 w 9151257"/>
              <a:gd name="connsiteY8" fmla="*/ 253321 h 577851"/>
              <a:gd name="connsiteX9" fmla="*/ 7257 w 9151257"/>
              <a:gd name="connsiteY9" fmla="*/ 206376 h 577851"/>
              <a:gd name="connsiteX0" fmla="*/ 7257 w 9151257"/>
              <a:gd name="connsiteY0" fmla="*/ 206376 h 412751"/>
              <a:gd name="connsiteX1" fmla="*/ 4579255 w 9151257"/>
              <a:gd name="connsiteY1" fmla="*/ 206376 h 412751"/>
              <a:gd name="connsiteX2" fmla="*/ 9151257 w 9151257"/>
              <a:gd name="connsiteY2" fmla="*/ 206376 h 412751"/>
              <a:gd name="connsiteX3" fmla="*/ 9151257 w 9151257"/>
              <a:gd name="connsiteY3" fmla="*/ 349251 h 412751"/>
              <a:gd name="connsiteX4" fmla="*/ 4579255 w 9151257"/>
              <a:gd name="connsiteY4" fmla="*/ 349251 h 412751"/>
              <a:gd name="connsiteX5" fmla="*/ 4564743 w 9151257"/>
              <a:gd name="connsiteY5" fmla="*/ 351293 h 412751"/>
              <a:gd name="connsiteX6" fmla="*/ 7257 w 9151257"/>
              <a:gd name="connsiteY6" fmla="*/ 349251 h 412751"/>
              <a:gd name="connsiteX7" fmla="*/ 0 w 9151257"/>
              <a:gd name="connsiteY7" fmla="*/ 344035 h 412751"/>
              <a:gd name="connsiteX8" fmla="*/ 7257 w 9151257"/>
              <a:gd name="connsiteY8" fmla="*/ 253321 h 412751"/>
              <a:gd name="connsiteX9" fmla="*/ 7257 w 9151257"/>
              <a:gd name="connsiteY9" fmla="*/ 206376 h 41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1257" h="412751">
                <a:moveTo>
                  <a:pt x="7257" y="206376"/>
                </a:moveTo>
                <a:cubicBezTo>
                  <a:pt x="1531257" y="0"/>
                  <a:pt x="3055256" y="412751"/>
                  <a:pt x="4579255" y="206376"/>
                </a:cubicBezTo>
                <a:cubicBezTo>
                  <a:pt x="6103254" y="0"/>
                  <a:pt x="7627252" y="412751"/>
                  <a:pt x="9151257" y="206376"/>
                </a:cubicBezTo>
                <a:lnTo>
                  <a:pt x="9151257" y="349251"/>
                </a:lnTo>
                <a:lnTo>
                  <a:pt x="4579255" y="349251"/>
                </a:lnTo>
                <a:lnTo>
                  <a:pt x="4564743" y="351293"/>
                </a:lnTo>
                <a:lnTo>
                  <a:pt x="7257" y="349251"/>
                </a:lnTo>
                <a:lnTo>
                  <a:pt x="0" y="344035"/>
                </a:lnTo>
                <a:lnTo>
                  <a:pt x="7257" y="253321"/>
                </a:lnTo>
                <a:lnTo>
                  <a:pt x="7257" y="206376"/>
                </a:lnTo>
                <a:close/>
              </a:path>
            </a:pathLst>
          </a:custGeom>
          <a:solidFill>
            <a:srgbClr val="6479A6"/>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644776"/>
            <a:ext cx="7772400" cy="1470025"/>
          </a:xfrm>
        </p:spPr>
        <p:txBody>
          <a:bodyPr>
            <a:noAutofit/>
          </a:bodyPr>
          <a:lstStyle/>
          <a:p>
            <a:pPr>
              <a:spcBef>
                <a:spcPts val="1200"/>
              </a:spcBef>
            </a:pPr>
            <a:r>
              <a:rPr lang="en-US" sz="4400" dirty="0">
                <a:ln w="12700">
                  <a:noFill/>
                  <a:prstDash val="solid"/>
                </a:ln>
                <a:solidFill>
                  <a:srgbClr val="97A5C3"/>
                </a:solidFill>
                <a:effectLst>
                  <a:outerShdw blurRad="41275" dist="20320" dir="1800000" algn="tl" rotWithShape="0">
                    <a:srgbClr val="000000">
                      <a:alpha val="40000"/>
                    </a:srgbClr>
                  </a:outerShdw>
                  <a:reflection blurRad="6350" stA="67000" endPos="25000" dir="5400000" sy="-100000" algn="bl" rotWithShape="0"/>
                </a:effectLst>
              </a:rPr>
              <a:t>The State of Dynamic Languages on the .NET Framework</a:t>
            </a:r>
          </a:p>
        </p:txBody>
      </p:sp>
      <p:sp>
        <p:nvSpPr>
          <p:cNvPr id="3" name="Subtitle 2"/>
          <p:cNvSpPr>
            <a:spLocks noGrp="1"/>
          </p:cNvSpPr>
          <p:nvPr>
            <p:ph type="subTitle" idx="1"/>
          </p:nvPr>
        </p:nvSpPr>
        <p:spPr>
          <a:xfrm>
            <a:off x="1524000" y="4648200"/>
            <a:ext cx="9144000" cy="1752600"/>
          </a:xfrm>
        </p:spPr>
        <p:txBody>
          <a:bodyPr>
            <a:normAutofit fontScale="85000" lnSpcReduction="20000"/>
          </a:bodyPr>
          <a:lstStyle/>
          <a:p>
            <a:r>
              <a:rPr lang="en-US" dirty="0"/>
              <a:t>Harry Pierson</a:t>
            </a:r>
          </a:p>
          <a:p>
            <a:r>
              <a:rPr lang="en-US" dirty="0"/>
              <a:t>harry.pierson@microsoft.com</a:t>
            </a:r>
          </a:p>
          <a:p>
            <a:r>
              <a:rPr lang="en-US" dirty="0"/>
              <a:t>http://devhawk.net</a:t>
            </a:r>
          </a:p>
          <a:p>
            <a:r>
              <a:rPr lang="en-US" dirty="0"/>
              <a:t>@</a:t>
            </a:r>
            <a:r>
              <a:rPr lang="en-US" dirty="0" err="1"/>
              <a:t>devhawk</a:t>
            </a:r>
            <a:endParaRPr lang="en-US" dirty="0"/>
          </a:p>
        </p:txBody>
      </p:sp>
      <p:sp>
        <p:nvSpPr>
          <p:cNvPr id="5" name="TextBox 4"/>
          <p:cNvSpPr txBox="1"/>
          <p:nvPr/>
        </p:nvSpPr>
        <p:spPr>
          <a:xfrm>
            <a:off x="2135268" y="1097340"/>
            <a:ext cx="7921464" cy="1754326"/>
          </a:xfrm>
          <a:prstGeom prst="rect">
            <a:avLst/>
          </a:prstGeom>
          <a:noFill/>
        </p:spPr>
        <p:txBody>
          <a:bodyPr wrap="none" rtlCol="0">
            <a:spAutoFit/>
            <a:scene3d>
              <a:camera prst="orthographicFront"/>
              <a:lightRig rig="threePt" dir="t"/>
            </a:scene3d>
            <a:sp3d extrusionH="57150">
              <a:bevelT w="38100" h="38100"/>
            </a:sp3d>
          </a:bodyPr>
          <a:lstStyle/>
          <a:p>
            <a:r>
              <a:rPr lang="en-US" sz="10800" b="1" dirty="0">
                <a:ln w="12700">
                  <a:noFill/>
                  <a:prstDash val="solid"/>
                </a:ln>
                <a:solidFill>
                  <a:srgbClr val="97A5C3"/>
                </a:solidFill>
                <a:effectLst>
                  <a:outerShdw blurRad="41275" dist="20320" dir="1800000" algn="tl" rotWithShape="0">
                    <a:srgbClr val="000000">
                      <a:alpha val="40000"/>
                    </a:srgbClr>
                  </a:outerShdw>
                  <a:reflection blurRad="6350" stA="55000" endA="300" endPos="45500" dir="5400000" sy="-100000" algn="bl" rotWithShape="0"/>
                </a:effectLst>
                <a:latin typeface="+mj-lt"/>
              </a:rPr>
              <a:t>Pumping Iron</a:t>
            </a:r>
            <a:endParaRPr lang="en-US" sz="10800" dirty="0">
              <a:latin typeface="+mj-lt"/>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Languages are </a:t>
            </a:r>
            <a:br>
              <a:rPr lang="en-US" dirty="0"/>
            </a:br>
            <a:r>
              <a:rPr lang="en-US" dirty="0"/>
              <a:t>easy to learn (and teach)</a:t>
            </a: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a:solidFill>
                  <a:srgbClr val="8AC5FF"/>
                </a:solidFill>
              </a:rPr>
              <a:t>using </a:t>
            </a:r>
            <a:r>
              <a:rPr lang="en-US" dirty="0">
                <a:solidFill>
                  <a:srgbClr val="F0F0F0"/>
                </a:solidFill>
              </a:rPr>
              <a:t>System;</a:t>
            </a:r>
          </a:p>
          <a:p>
            <a:r>
              <a:rPr lang="en-US" dirty="0">
                <a:solidFill>
                  <a:srgbClr val="8AC5FF"/>
                </a:solidFill>
              </a:rPr>
              <a:t>using </a:t>
            </a:r>
            <a:r>
              <a:rPr lang="en-US" dirty="0" err="1">
                <a:solidFill>
                  <a:srgbClr val="F0F0F0"/>
                </a:solidFill>
              </a:rPr>
              <a:t>System.Collections.Generic</a:t>
            </a:r>
            <a:r>
              <a:rPr lang="en-US" dirty="0">
                <a:solidFill>
                  <a:srgbClr val="F0F0F0"/>
                </a:solidFill>
              </a:rPr>
              <a:t>;</a:t>
            </a:r>
          </a:p>
          <a:p>
            <a:r>
              <a:rPr lang="en-US" dirty="0">
                <a:solidFill>
                  <a:srgbClr val="8AC5FF"/>
                </a:solidFill>
              </a:rPr>
              <a:t>using </a:t>
            </a:r>
            <a:r>
              <a:rPr lang="en-US" dirty="0" err="1">
                <a:solidFill>
                  <a:srgbClr val="F0F0F0"/>
                </a:solidFill>
              </a:rPr>
              <a:t>System.Linq</a:t>
            </a:r>
            <a:r>
              <a:rPr lang="en-US" dirty="0">
                <a:solidFill>
                  <a:srgbClr val="F0F0F0"/>
                </a:solidFill>
              </a:rPr>
              <a:t>;</a:t>
            </a:r>
          </a:p>
          <a:p>
            <a:r>
              <a:rPr lang="en-US" dirty="0">
                <a:solidFill>
                  <a:srgbClr val="8AC5FF"/>
                </a:solidFill>
              </a:rPr>
              <a:t>using </a:t>
            </a:r>
            <a:r>
              <a:rPr lang="en-US" dirty="0" err="1">
                <a:solidFill>
                  <a:srgbClr val="F0F0F0"/>
                </a:solidFill>
              </a:rPr>
              <a:t>System.Text</a:t>
            </a:r>
            <a:r>
              <a:rPr lang="en-US" dirty="0">
                <a:solidFill>
                  <a:srgbClr val="F0F0F0"/>
                </a:solidFill>
              </a:rPr>
              <a:t>;</a:t>
            </a:r>
          </a:p>
          <a:p>
            <a:endParaRPr lang="en-US" dirty="0"/>
          </a:p>
          <a:p>
            <a:r>
              <a:rPr lang="en-US" dirty="0">
                <a:solidFill>
                  <a:srgbClr val="8AC5FF"/>
                </a:solidFill>
              </a:rPr>
              <a:t>namespace </a:t>
            </a:r>
            <a:r>
              <a:rPr lang="en-US" dirty="0">
                <a:solidFill>
                  <a:srgbClr val="F0F0F0"/>
                </a:solidFill>
              </a:rPr>
              <a:t>ConsoleApplication1</a:t>
            </a:r>
          </a:p>
          <a:p>
            <a:r>
              <a:rPr lang="en-US" dirty="0">
                <a:solidFill>
                  <a:srgbClr val="8AC5FF"/>
                </a:solidFill>
              </a:rPr>
              <a:t>{</a:t>
            </a:r>
          </a:p>
          <a:p>
            <a:r>
              <a:rPr lang="en-US" dirty="0"/>
              <a:t>    </a:t>
            </a:r>
            <a:r>
              <a:rPr lang="en-US" dirty="0">
                <a:solidFill>
                  <a:srgbClr val="8AC5FF"/>
                </a:solidFill>
              </a:rPr>
              <a:t>class </a:t>
            </a:r>
            <a:r>
              <a:rPr lang="en-US" dirty="0">
                <a:solidFill>
                  <a:srgbClr val="F0F0F0"/>
                </a:solidFill>
              </a:rPr>
              <a:t>Program</a:t>
            </a:r>
          </a:p>
          <a:p>
            <a:r>
              <a:rPr lang="en-US" dirty="0"/>
              <a:t>    </a:t>
            </a:r>
            <a:r>
              <a:rPr lang="en-US" dirty="0">
                <a:solidFill>
                  <a:srgbClr val="8AC5FF"/>
                </a:solidFill>
              </a:rPr>
              <a:t>{</a:t>
            </a:r>
          </a:p>
          <a:p>
            <a:r>
              <a:rPr lang="en-US" dirty="0"/>
              <a:t>        </a:t>
            </a:r>
            <a:r>
              <a:rPr lang="en-US" dirty="0">
                <a:solidFill>
                  <a:srgbClr val="8AC5FF"/>
                </a:solidFill>
              </a:rPr>
              <a:t>static void </a:t>
            </a:r>
            <a:r>
              <a:rPr lang="en-US" dirty="0">
                <a:solidFill>
                  <a:srgbClr val="F0F0F0"/>
                </a:solidFill>
              </a:rPr>
              <a:t>Main(</a:t>
            </a:r>
            <a:r>
              <a:rPr lang="en-US" dirty="0">
                <a:solidFill>
                  <a:srgbClr val="8AC5FF"/>
                </a:solidFill>
              </a:rPr>
              <a:t>string[] </a:t>
            </a:r>
            <a:r>
              <a:rPr lang="en-US" dirty="0" err="1">
                <a:solidFill>
                  <a:srgbClr val="F0F0F0"/>
                </a:solidFill>
              </a:rPr>
              <a:t>args</a:t>
            </a:r>
            <a:r>
              <a:rPr lang="en-US" dirty="0">
                <a:solidFill>
                  <a:srgbClr val="F0F0F0"/>
                </a:solidFill>
              </a:rPr>
              <a:t>)</a:t>
            </a:r>
          </a:p>
          <a:p>
            <a:r>
              <a:rPr lang="en-US" dirty="0"/>
              <a:t>        </a:t>
            </a:r>
            <a:r>
              <a:rPr lang="en-US" dirty="0">
                <a:solidFill>
                  <a:srgbClr val="8AC5FF"/>
                </a:solidFill>
              </a:rPr>
              <a:t>{</a:t>
            </a:r>
          </a:p>
          <a:p>
            <a:r>
              <a:rPr lang="en-US" dirty="0"/>
              <a:t>            </a:t>
            </a:r>
            <a:r>
              <a:rPr lang="en-US" dirty="0" err="1">
                <a:solidFill>
                  <a:srgbClr val="F0F0F0"/>
                </a:solidFill>
              </a:rPr>
              <a:t>Console.WriteLine</a:t>
            </a:r>
            <a:r>
              <a:rPr lang="en-US" dirty="0">
                <a:solidFill>
                  <a:srgbClr val="F0F0F0"/>
                </a:solidFill>
              </a:rPr>
              <a:t>(</a:t>
            </a:r>
            <a:r>
              <a:rPr lang="en-US" dirty="0">
                <a:solidFill>
                  <a:srgbClr val="FF8040"/>
                </a:solidFill>
              </a:rPr>
              <a:t>"Hello, World"</a:t>
            </a:r>
            <a:r>
              <a:rPr lang="en-US" dirty="0"/>
              <a:t>);</a:t>
            </a:r>
          </a:p>
          <a:p>
            <a:r>
              <a:rPr lang="en-US" dirty="0"/>
              <a:t>        </a:t>
            </a:r>
            <a:r>
              <a:rPr lang="en-US" dirty="0">
                <a:solidFill>
                  <a:srgbClr val="8AC5FF"/>
                </a:solidFill>
              </a:rPr>
              <a:t>}</a:t>
            </a:r>
          </a:p>
          <a:p>
            <a:r>
              <a:rPr lang="en-US" dirty="0"/>
              <a:t>    </a:t>
            </a:r>
            <a:r>
              <a:rPr lang="en-US" dirty="0">
                <a:solidFill>
                  <a:srgbClr val="8AC5FF"/>
                </a:solidFill>
              </a:rPr>
              <a:t>}</a:t>
            </a:r>
          </a:p>
          <a:p>
            <a:r>
              <a:rPr lang="en-US" dirty="0">
                <a:solidFill>
                  <a:srgbClr val="8AC5FF"/>
                </a:solidFill>
              </a:rPr>
              <a:t>}</a:t>
            </a: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rgbClr val="8AC5FF"/>
                </a:solidFill>
              </a:rPr>
              <a:t>class </a:t>
            </a:r>
            <a:r>
              <a:rPr lang="en-US" dirty="0">
                <a:solidFill>
                  <a:srgbClr val="F0F0F0"/>
                </a:solidFill>
              </a:rPr>
              <a:t>Program</a:t>
            </a:r>
          </a:p>
          <a:p>
            <a:r>
              <a:rPr lang="en-US" dirty="0">
                <a:solidFill>
                  <a:srgbClr val="8AC5FF"/>
                </a:solidFill>
              </a:rPr>
              <a:t>{</a:t>
            </a:r>
          </a:p>
          <a:p>
            <a:r>
              <a:rPr lang="en-US" dirty="0"/>
              <a:t>    </a:t>
            </a:r>
            <a:r>
              <a:rPr lang="en-US" dirty="0">
                <a:solidFill>
                  <a:srgbClr val="8AC5FF"/>
                </a:solidFill>
              </a:rPr>
              <a:t>static void </a:t>
            </a:r>
            <a:r>
              <a:rPr lang="en-US" dirty="0">
                <a:solidFill>
                  <a:srgbClr val="F0F0F0"/>
                </a:solidFill>
              </a:rPr>
              <a:t>Main()</a:t>
            </a:r>
          </a:p>
          <a:p>
            <a:r>
              <a:rPr lang="en-US" dirty="0"/>
              <a:t>    </a:t>
            </a:r>
            <a:r>
              <a:rPr lang="en-US" dirty="0">
                <a:solidFill>
                  <a:srgbClr val="8AC5FF"/>
                </a:solidFill>
              </a:rPr>
              <a:t>{</a:t>
            </a:r>
          </a:p>
          <a:p>
            <a:r>
              <a:rPr lang="en-US" dirty="0"/>
              <a:t>       </a:t>
            </a:r>
            <a:r>
              <a:rPr lang="en-US" dirty="0" err="1">
                <a:solidFill>
                  <a:srgbClr val="F0F0F0"/>
                </a:solidFill>
              </a:rPr>
              <a:t>System.Console.WriteLine</a:t>
            </a:r>
            <a:r>
              <a:rPr lang="en-US" dirty="0">
                <a:solidFill>
                  <a:srgbClr val="F0F0F0"/>
                </a:solidFill>
              </a:rPr>
              <a:t>(</a:t>
            </a:r>
            <a:r>
              <a:rPr lang="en-US" dirty="0">
                <a:solidFill>
                  <a:srgbClr val="FF8040"/>
                </a:solidFill>
              </a:rPr>
              <a:t>"Hello, World"</a:t>
            </a:r>
            <a:r>
              <a:rPr lang="en-US" dirty="0"/>
              <a:t>);</a:t>
            </a:r>
          </a:p>
          <a:p>
            <a:r>
              <a:rPr lang="en-US" dirty="0"/>
              <a:t>    </a:t>
            </a:r>
            <a:r>
              <a:rPr lang="en-US" dirty="0">
                <a:solidFill>
                  <a:srgbClr val="8AC5FF"/>
                </a:solidFill>
              </a:rPr>
              <a:t>}</a:t>
            </a:r>
          </a:p>
          <a:p>
            <a:r>
              <a:rPr lang="en-US" dirty="0">
                <a:solidFill>
                  <a:srgbClr val="8AC5FF"/>
                </a:solidFill>
              </a:rPr>
              <a:t>}</a:t>
            </a: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p:txBody>
          <a:bodyPr/>
          <a:lstStyle/>
          <a:p>
            <a:r>
              <a:rPr lang="en-US" dirty="0">
                <a:solidFill>
                  <a:srgbClr val="8AC5FF"/>
                </a:solidFill>
                <a:cs typeface="Consolas" pitchFamily="49" charset="0"/>
              </a:rPr>
              <a:t>print </a:t>
            </a:r>
            <a:r>
              <a:rPr lang="en-US" dirty="0">
                <a:solidFill>
                  <a:srgbClr val="FF8040"/>
                </a:solidFill>
                <a:cs typeface="Consolas" pitchFamily="49" charset="0"/>
              </a:rPr>
              <a:t>"Hello, World" </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b="1"/>
              <a:t>Short on Ceremony</a:t>
            </a:r>
            <a:endParaRPr lang="en-US" b="1" dirty="0"/>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Languages are surprisingly powerful</a:t>
            </a: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Aspect oriented programming</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fontScale="92500" lnSpcReduction="20000"/>
          </a:bodyPr>
          <a:lstStyle/>
          <a:p>
            <a:r>
              <a:rPr lang="en-US" dirty="0">
                <a:solidFill>
                  <a:srgbClr val="8AC5FF"/>
                </a:solidFill>
                <a:cs typeface="Consolas" pitchFamily="49" charset="0"/>
              </a:rPr>
              <a:t>print </a:t>
            </a:r>
            <a:r>
              <a:rPr lang="en-US" dirty="0">
                <a:solidFill>
                  <a:srgbClr val="FF8040"/>
                </a:solidFill>
                <a:cs typeface="Consolas" pitchFamily="49" charset="0"/>
              </a:rPr>
              <a:t>"starting </a:t>
            </a:r>
            <a:r>
              <a:rPr lang="en-US" dirty="0" err="1">
                <a:solidFill>
                  <a:srgbClr val="FF8040"/>
                </a:solidFill>
                <a:cs typeface="Consolas" pitchFamily="49" charset="0"/>
              </a:rPr>
              <a:t>load_logs</a:t>
            </a:r>
            <a:r>
              <a:rPr lang="en-US" dirty="0">
                <a:solidFill>
                  <a:srgbClr val="FF8040"/>
                </a:solidFill>
                <a:cs typeface="Consolas" pitchFamily="49" charset="0"/>
              </a:rPr>
              <a:t>"</a:t>
            </a:r>
          </a:p>
          <a:p>
            <a:r>
              <a:rPr lang="en-US" dirty="0" err="1">
                <a:solidFill>
                  <a:srgbClr val="F0F0F0"/>
                </a:solidFill>
                <a:cs typeface="Consolas" pitchFamily="49" charset="0"/>
              </a:rPr>
              <a:t>sw</a:t>
            </a:r>
            <a:r>
              <a:rPr lang="en-US" dirty="0">
                <a:solidFill>
                  <a:srgbClr val="F0F0F0"/>
                </a:solidFill>
                <a:cs typeface="Consolas" pitchFamily="49" charset="0"/>
              </a:rPr>
              <a:t> = </a:t>
            </a:r>
            <a:r>
              <a:rPr lang="en-US" dirty="0" err="1">
                <a:solidFill>
                  <a:srgbClr val="F0F0F0"/>
                </a:solidFill>
                <a:cs typeface="Consolas" pitchFamily="49" charset="0"/>
              </a:rPr>
              <a:t>Stopwatch.StartNew</a:t>
            </a:r>
            <a:r>
              <a:rPr lang="en-US" dirty="0">
                <a:solidFill>
                  <a:srgbClr val="F0F0F0"/>
                </a:solidFill>
                <a:cs typeface="Consolas" pitchFamily="49" charset="0"/>
              </a:rPr>
              <a:t>()</a:t>
            </a:r>
          </a:p>
          <a:p>
            <a:r>
              <a:rPr lang="en-US" dirty="0" err="1">
                <a:solidFill>
                  <a:srgbClr val="F0F0F0"/>
                </a:solidFill>
                <a:cs typeface="Consolas" pitchFamily="49" charset="0"/>
              </a:rPr>
              <a:t>game_logs</a:t>
            </a:r>
            <a:r>
              <a:rPr lang="en-US" dirty="0">
                <a:solidFill>
                  <a:srgbClr val="F0F0F0"/>
                </a:solidFill>
                <a:cs typeface="Consolas" pitchFamily="49" charset="0"/>
              </a:rPr>
              <a:t> = </a:t>
            </a:r>
            <a:r>
              <a:rPr lang="en-US" dirty="0" err="1">
                <a:solidFill>
                  <a:srgbClr val="F0F0F0"/>
                </a:solidFill>
                <a:cs typeface="Consolas" pitchFamily="49" charset="0"/>
              </a:rPr>
              <a:t>load_logs</a:t>
            </a:r>
            <a:r>
              <a:rPr lang="en-US" dirty="0">
                <a:solidFill>
                  <a:srgbClr val="F0F0F0"/>
                </a:solidFill>
                <a:cs typeface="Consolas" pitchFamily="49" charset="0"/>
              </a:rPr>
              <a:t>(</a:t>
            </a:r>
            <a:r>
              <a:rPr lang="en-US" dirty="0" err="1">
                <a:solidFill>
                  <a:srgbClr val="F0F0F0"/>
                </a:solidFill>
                <a:cs typeface="Consolas" pitchFamily="49" charset="0"/>
              </a:rPr>
              <a:t>file_list</a:t>
            </a:r>
            <a:r>
              <a:rPr lang="en-US" dirty="0">
                <a:solidFill>
                  <a:srgbClr val="F0F0F0"/>
                </a:solidFill>
                <a:cs typeface="Consolas" pitchFamily="49" charset="0"/>
              </a:rPr>
              <a:t>)</a:t>
            </a:r>
          </a:p>
          <a:p>
            <a:r>
              <a:rPr lang="en-US" dirty="0" err="1">
                <a:solidFill>
                  <a:srgbClr val="F0F0F0"/>
                </a:solidFill>
                <a:cs typeface="Consolas" pitchFamily="49" charset="0"/>
              </a:rPr>
              <a:t>sw.Stop</a:t>
            </a:r>
            <a:r>
              <a:rPr lang="en-US" dirty="0">
                <a:solidFill>
                  <a:srgbClr val="F0F0F0"/>
                </a:solidFill>
                <a:cs typeface="Consolas" pitchFamily="49" charset="0"/>
              </a:rPr>
              <a:t>()</a:t>
            </a:r>
          </a:p>
          <a:p>
            <a:r>
              <a:rPr lang="en-US" dirty="0">
                <a:solidFill>
                  <a:srgbClr val="8AC5FF"/>
                </a:solidFill>
                <a:cs typeface="Consolas" pitchFamily="49" charset="0"/>
              </a:rPr>
              <a:t>print </a:t>
            </a:r>
            <a:r>
              <a:rPr lang="en-US" dirty="0">
                <a:solidFill>
                  <a:srgbClr val="FF8040"/>
                </a:solidFill>
                <a:cs typeface="Consolas" pitchFamily="49" charset="0"/>
              </a:rPr>
              <a:t>"</a:t>
            </a:r>
            <a:r>
              <a:rPr lang="en-US" dirty="0" err="1">
                <a:solidFill>
                  <a:srgbClr val="FF8040"/>
                </a:solidFill>
                <a:cs typeface="Consolas" pitchFamily="49" charset="0"/>
              </a:rPr>
              <a:t>load_logs</a:t>
            </a:r>
            <a:r>
              <a:rPr lang="en-US" dirty="0">
                <a:solidFill>
                  <a:srgbClr val="FF8040"/>
                </a:solidFill>
                <a:cs typeface="Consolas" pitchFamily="49" charset="0"/>
              </a:rPr>
              <a:t> took"</a:t>
            </a:r>
            <a:r>
              <a:rPr lang="en-US" dirty="0">
                <a:cs typeface="Consolas" pitchFamily="49" charset="0"/>
              </a:rPr>
              <a:t>,</a:t>
            </a:r>
            <a:r>
              <a:rPr lang="en-US" dirty="0">
                <a:solidFill>
                  <a:srgbClr val="FF8040"/>
                </a:solidFill>
                <a:cs typeface="Consolas" pitchFamily="49" charset="0"/>
              </a:rPr>
              <a:t> </a:t>
            </a:r>
            <a:r>
              <a:rPr lang="en-US" dirty="0" err="1">
                <a:solidFill>
                  <a:srgbClr val="F0F0F0"/>
                </a:solidFill>
                <a:cs typeface="Consolas" pitchFamily="49" charset="0"/>
              </a:rPr>
              <a:t>sw.Elapsed</a:t>
            </a:r>
            <a:endParaRPr lang="en-US" dirty="0">
              <a:solidFill>
                <a:srgbClr val="F0F0F0"/>
              </a:solidFill>
              <a:cs typeface="Consolas" pitchFamily="49" charset="0"/>
            </a:endParaRPr>
          </a:p>
          <a:p>
            <a:endParaRPr lang="en-US" dirty="0">
              <a:cs typeface="Consolas" pitchFamily="49" charset="0"/>
            </a:endParaRPr>
          </a:p>
          <a:p>
            <a:r>
              <a:rPr lang="en-US" dirty="0">
                <a:solidFill>
                  <a:srgbClr val="8AC5FF"/>
                </a:solidFill>
                <a:cs typeface="Consolas" pitchFamily="49" charset="0"/>
              </a:rPr>
              <a:t>print </a:t>
            </a:r>
            <a:r>
              <a:rPr lang="en-US" dirty="0">
                <a:solidFill>
                  <a:srgbClr val="FF8040"/>
                </a:solidFill>
                <a:cs typeface="Consolas" pitchFamily="49" charset="0"/>
              </a:rPr>
              <a:t>"starting </a:t>
            </a:r>
            <a:r>
              <a:rPr lang="en-US" dirty="0" err="1">
                <a:solidFill>
                  <a:srgbClr val="FF8040"/>
                </a:solidFill>
                <a:cs typeface="Consolas" pitchFamily="49" charset="0"/>
              </a:rPr>
              <a:t>load_games</a:t>
            </a:r>
            <a:r>
              <a:rPr lang="en-US" dirty="0">
                <a:solidFill>
                  <a:srgbClr val="FF8040"/>
                </a:solidFill>
                <a:cs typeface="Consolas" pitchFamily="49" charset="0"/>
              </a:rPr>
              <a:t>"</a:t>
            </a:r>
          </a:p>
          <a:p>
            <a:r>
              <a:rPr lang="en-US" dirty="0" err="1">
                <a:solidFill>
                  <a:srgbClr val="F0F0F0"/>
                </a:solidFill>
                <a:cs typeface="Consolas" pitchFamily="49" charset="0"/>
              </a:rPr>
              <a:t>sw</a:t>
            </a:r>
            <a:r>
              <a:rPr lang="en-US" dirty="0">
                <a:solidFill>
                  <a:srgbClr val="F0F0F0"/>
                </a:solidFill>
                <a:cs typeface="Consolas" pitchFamily="49" charset="0"/>
              </a:rPr>
              <a:t> = </a:t>
            </a:r>
            <a:r>
              <a:rPr lang="en-US" dirty="0" err="1">
                <a:solidFill>
                  <a:srgbClr val="F0F0F0"/>
                </a:solidFill>
                <a:cs typeface="Consolas" pitchFamily="49" charset="0"/>
              </a:rPr>
              <a:t>Stopwatch.StartNew</a:t>
            </a:r>
            <a:r>
              <a:rPr lang="en-US" dirty="0">
                <a:solidFill>
                  <a:srgbClr val="F0F0F0"/>
                </a:solidFill>
                <a:cs typeface="Consolas" pitchFamily="49" charset="0"/>
              </a:rPr>
              <a:t>()</a:t>
            </a:r>
          </a:p>
          <a:p>
            <a:r>
              <a:rPr lang="en-US" dirty="0">
                <a:solidFill>
                  <a:srgbClr val="F0F0F0"/>
                </a:solidFill>
                <a:cs typeface="Consolas" pitchFamily="49" charset="0"/>
              </a:rPr>
              <a:t>games = </a:t>
            </a:r>
            <a:r>
              <a:rPr lang="en-US" dirty="0" err="1">
                <a:solidFill>
                  <a:srgbClr val="F0F0F0"/>
                </a:solidFill>
                <a:cs typeface="Consolas" pitchFamily="49" charset="0"/>
              </a:rPr>
              <a:t>load_games</a:t>
            </a:r>
            <a:r>
              <a:rPr lang="en-US" dirty="0">
                <a:solidFill>
                  <a:srgbClr val="F0F0F0"/>
                </a:solidFill>
                <a:cs typeface="Consolas" pitchFamily="49" charset="0"/>
              </a:rPr>
              <a:t>(</a:t>
            </a:r>
            <a:r>
              <a:rPr lang="en-US" dirty="0" err="1">
                <a:solidFill>
                  <a:srgbClr val="F0F0F0"/>
                </a:solidFill>
                <a:cs typeface="Consolas" pitchFamily="49" charset="0"/>
              </a:rPr>
              <a:t>game_logs</a:t>
            </a:r>
            <a:r>
              <a:rPr lang="en-US" dirty="0">
                <a:solidFill>
                  <a:srgbClr val="F0F0F0"/>
                </a:solidFill>
                <a:cs typeface="Consolas" pitchFamily="49" charset="0"/>
              </a:rPr>
              <a:t>)</a:t>
            </a:r>
          </a:p>
          <a:p>
            <a:r>
              <a:rPr lang="en-US" dirty="0" err="1">
                <a:solidFill>
                  <a:srgbClr val="F0F0F0"/>
                </a:solidFill>
                <a:cs typeface="Consolas" pitchFamily="49" charset="0"/>
              </a:rPr>
              <a:t>sw.Stop</a:t>
            </a:r>
            <a:r>
              <a:rPr lang="en-US" dirty="0">
                <a:solidFill>
                  <a:srgbClr val="F0F0F0"/>
                </a:solidFill>
                <a:cs typeface="Consolas" pitchFamily="49" charset="0"/>
              </a:rPr>
              <a:t>()</a:t>
            </a:r>
          </a:p>
          <a:p>
            <a:r>
              <a:rPr lang="en-US" dirty="0">
                <a:solidFill>
                  <a:srgbClr val="8AC5FF"/>
                </a:solidFill>
                <a:cs typeface="Consolas" pitchFamily="49" charset="0"/>
              </a:rPr>
              <a:t>print </a:t>
            </a:r>
            <a:r>
              <a:rPr lang="en-US" dirty="0">
                <a:solidFill>
                  <a:srgbClr val="FF8040"/>
                </a:solidFill>
                <a:cs typeface="Consolas" pitchFamily="49" charset="0"/>
              </a:rPr>
              <a:t>"</a:t>
            </a:r>
            <a:r>
              <a:rPr lang="en-US" dirty="0" err="1">
                <a:solidFill>
                  <a:srgbClr val="FF8040"/>
                </a:solidFill>
                <a:cs typeface="Consolas" pitchFamily="49" charset="0"/>
              </a:rPr>
              <a:t>load_games</a:t>
            </a:r>
            <a:r>
              <a:rPr lang="en-US" dirty="0">
                <a:solidFill>
                  <a:srgbClr val="FF8040"/>
                </a:solidFill>
                <a:cs typeface="Consolas" pitchFamily="49" charset="0"/>
              </a:rPr>
              <a:t> took"</a:t>
            </a:r>
            <a:r>
              <a:rPr lang="en-US" dirty="0">
                <a:cs typeface="Consolas" pitchFamily="49" charset="0"/>
              </a:rPr>
              <a:t>,</a:t>
            </a:r>
            <a:r>
              <a:rPr lang="en-US" dirty="0">
                <a:solidFill>
                  <a:srgbClr val="FF8040"/>
                </a:solidFill>
                <a:cs typeface="Consolas" pitchFamily="49" charset="0"/>
              </a:rPr>
              <a:t> </a:t>
            </a:r>
            <a:r>
              <a:rPr lang="en-US" dirty="0" err="1">
                <a:solidFill>
                  <a:srgbClr val="F0F0F0"/>
                </a:solidFill>
                <a:cs typeface="Consolas" pitchFamily="49" charset="0"/>
              </a:rPr>
              <a:t>sw.Elapsed</a:t>
            </a:r>
            <a:endParaRPr lang="en-US" dirty="0">
              <a:solidFill>
                <a:srgbClr val="F0F0F0"/>
              </a:solidFill>
              <a:cs typeface="Consolas" pitchFamily="49" charset="0"/>
            </a:endParaRPr>
          </a:p>
          <a:p>
            <a:endParaRPr lang="en-US" dirty="0">
              <a:cs typeface="Consolas" pitchFamily="49" charset="0"/>
            </a:endParaRPr>
          </a:p>
          <a:p>
            <a:r>
              <a:rPr lang="en-US" dirty="0">
                <a:solidFill>
                  <a:srgbClr val="8AC5FF"/>
                </a:solidFill>
                <a:cs typeface="Consolas" pitchFamily="49" charset="0"/>
              </a:rPr>
              <a:t>print </a:t>
            </a:r>
            <a:r>
              <a:rPr lang="en-US" dirty="0">
                <a:solidFill>
                  <a:srgbClr val="FF8040"/>
                </a:solidFill>
                <a:cs typeface="Consolas" pitchFamily="49" charset="0"/>
              </a:rPr>
              <a:t>"starting </a:t>
            </a:r>
            <a:r>
              <a:rPr lang="en-US" dirty="0" err="1">
                <a:solidFill>
                  <a:srgbClr val="FF8040"/>
                </a:solidFill>
                <a:cs typeface="Consolas" pitchFamily="49" charset="0"/>
              </a:rPr>
              <a:t>calc_record</a:t>
            </a:r>
            <a:r>
              <a:rPr lang="en-US" dirty="0">
                <a:solidFill>
                  <a:srgbClr val="FF8040"/>
                </a:solidFill>
                <a:cs typeface="Consolas" pitchFamily="49" charset="0"/>
              </a:rPr>
              <a:t>"</a:t>
            </a:r>
          </a:p>
          <a:p>
            <a:r>
              <a:rPr lang="en-US" dirty="0" err="1">
                <a:solidFill>
                  <a:srgbClr val="F0F0F0"/>
                </a:solidFill>
                <a:cs typeface="Consolas" pitchFamily="49" charset="0"/>
              </a:rPr>
              <a:t>sw</a:t>
            </a:r>
            <a:r>
              <a:rPr lang="en-US" dirty="0">
                <a:solidFill>
                  <a:srgbClr val="F0F0F0"/>
                </a:solidFill>
                <a:cs typeface="Consolas" pitchFamily="49" charset="0"/>
              </a:rPr>
              <a:t> = </a:t>
            </a:r>
            <a:r>
              <a:rPr lang="en-US" dirty="0" err="1">
                <a:solidFill>
                  <a:srgbClr val="F0F0F0"/>
                </a:solidFill>
                <a:cs typeface="Consolas" pitchFamily="49" charset="0"/>
              </a:rPr>
              <a:t>Stopwatch.StartNew</a:t>
            </a:r>
            <a:r>
              <a:rPr lang="en-US" dirty="0">
                <a:solidFill>
                  <a:srgbClr val="F0F0F0"/>
                </a:solidFill>
                <a:cs typeface="Consolas" pitchFamily="49" charset="0"/>
              </a:rPr>
              <a:t>()</a:t>
            </a:r>
          </a:p>
          <a:p>
            <a:r>
              <a:rPr lang="en-US" dirty="0">
                <a:solidFill>
                  <a:srgbClr val="F0F0F0"/>
                </a:solidFill>
                <a:cs typeface="Consolas" pitchFamily="49" charset="0"/>
              </a:rPr>
              <a:t>games = </a:t>
            </a:r>
            <a:r>
              <a:rPr lang="en-US" dirty="0" err="1">
                <a:solidFill>
                  <a:srgbClr val="F0F0F0"/>
                </a:solidFill>
                <a:cs typeface="Consolas" pitchFamily="49" charset="0"/>
              </a:rPr>
              <a:t>calc_record</a:t>
            </a:r>
            <a:r>
              <a:rPr lang="en-US" dirty="0">
                <a:solidFill>
                  <a:srgbClr val="F0F0F0"/>
                </a:solidFill>
                <a:cs typeface="Consolas" pitchFamily="49" charset="0"/>
              </a:rPr>
              <a:t>(games, </a:t>
            </a:r>
            <a:r>
              <a:rPr lang="en-US" dirty="0">
                <a:solidFill>
                  <a:srgbClr val="FF8040"/>
                </a:solidFill>
                <a:cs typeface="Consolas" pitchFamily="49" charset="0"/>
              </a:rPr>
              <a:t>"SEA"</a:t>
            </a:r>
            <a:r>
              <a:rPr lang="en-US" dirty="0">
                <a:cs typeface="Consolas" pitchFamily="49" charset="0"/>
              </a:rPr>
              <a:t>)</a:t>
            </a:r>
          </a:p>
          <a:p>
            <a:r>
              <a:rPr lang="en-US" dirty="0" err="1">
                <a:solidFill>
                  <a:srgbClr val="F0F0F0"/>
                </a:solidFill>
                <a:cs typeface="Consolas" pitchFamily="49" charset="0"/>
              </a:rPr>
              <a:t>sw.Stop</a:t>
            </a:r>
            <a:r>
              <a:rPr lang="en-US" dirty="0">
                <a:solidFill>
                  <a:srgbClr val="F0F0F0"/>
                </a:solidFill>
                <a:cs typeface="Consolas" pitchFamily="49" charset="0"/>
              </a:rPr>
              <a:t>()</a:t>
            </a:r>
          </a:p>
          <a:p>
            <a:r>
              <a:rPr lang="en-US" dirty="0">
                <a:solidFill>
                  <a:srgbClr val="8AC5FF"/>
                </a:solidFill>
                <a:cs typeface="Consolas" pitchFamily="49" charset="0"/>
              </a:rPr>
              <a:t>print </a:t>
            </a:r>
            <a:r>
              <a:rPr lang="en-US" dirty="0">
                <a:solidFill>
                  <a:srgbClr val="FF8040"/>
                </a:solidFill>
                <a:cs typeface="Consolas" pitchFamily="49" charset="0"/>
              </a:rPr>
              <a:t>"</a:t>
            </a:r>
            <a:r>
              <a:rPr lang="en-US" dirty="0" err="1">
                <a:solidFill>
                  <a:srgbClr val="FF8040"/>
                </a:solidFill>
                <a:cs typeface="Consolas" pitchFamily="49" charset="0"/>
              </a:rPr>
              <a:t>calc_record</a:t>
            </a:r>
            <a:r>
              <a:rPr lang="en-US" dirty="0">
                <a:solidFill>
                  <a:srgbClr val="FF8040"/>
                </a:solidFill>
                <a:cs typeface="Consolas" pitchFamily="49" charset="0"/>
              </a:rPr>
              <a:t> took"</a:t>
            </a:r>
            <a:r>
              <a:rPr lang="en-US" dirty="0">
                <a:cs typeface="Consolas" pitchFamily="49" charset="0"/>
              </a:rPr>
              <a:t>,</a:t>
            </a:r>
            <a:r>
              <a:rPr lang="en-US" dirty="0">
                <a:solidFill>
                  <a:srgbClr val="FF8040"/>
                </a:solidFill>
                <a:cs typeface="Consolas" pitchFamily="49" charset="0"/>
              </a:rPr>
              <a:t> </a:t>
            </a:r>
            <a:r>
              <a:rPr lang="en-US" dirty="0" err="1">
                <a:solidFill>
                  <a:srgbClr val="F0F0F0"/>
                </a:solidFill>
                <a:cs typeface="Consolas" pitchFamily="49" charset="0"/>
              </a:rPr>
              <a:t>sw.Elapsed</a:t>
            </a:r>
            <a:endParaRPr lang="en-US" dirty="0">
              <a:solidFill>
                <a:srgbClr val="F0F0F0"/>
              </a:solidFill>
              <a:cs typeface="Consolas" pitchFamily="49" charset="0"/>
            </a:endParaRPr>
          </a:p>
        </p:txBody>
      </p:sp>
      <p:sp>
        <p:nvSpPr>
          <p:cNvPr id="3" name="Rounded Rectangle 2"/>
          <p:cNvSpPr/>
          <p:nvPr/>
        </p:nvSpPr>
        <p:spPr>
          <a:xfrm>
            <a:off x="1752600" y="1095375"/>
            <a:ext cx="5102944" cy="3810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7" name="Rounded Rectangle 6"/>
          <p:cNvSpPr/>
          <p:nvPr/>
        </p:nvSpPr>
        <p:spPr>
          <a:xfrm>
            <a:off x="1752600" y="3124200"/>
            <a:ext cx="4572000" cy="3810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8" name="Rounded Rectangle 7"/>
          <p:cNvSpPr/>
          <p:nvPr/>
        </p:nvSpPr>
        <p:spPr>
          <a:xfrm>
            <a:off x="1752600" y="5114925"/>
            <a:ext cx="5181600" cy="3810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5036163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err="1">
                <a:solidFill>
                  <a:srgbClr val="F0F0F0"/>
                </a:solidFill>
                <a:cs typeface="Consolas" pitchFamily="49" charset="0"/>
              </a:rPr>
              <a:t>timed_op</a:t>
            </a:r>
            <a:r>
              <a:rPr lang="en-US" dirty="0">
                <a:solidFill>
                  <a:srgbClr val="F0F0F0"/>
                </a:solidFill>
                <a:cs typeface="Consolas" pitchFamily="49" charset="0"/>
              </a:rPr>
              <a:t>(fun, *</a:t>
            </a:r>
            <a:r>
              <a:rPr lang="en-US" dirty="0" err="1">
                <a:solidFill>
                  <a:srgbClr val="F0F0F0"/>
                </a:solidFill>
                <a:cs typeface="Consolas" pitchFamily="49" charset="0"/>
              </a:rPr>
              <a:t>args</a:t>
            </a:r>
            <a:r>
              <a:rPr lang="en-US" dirty="0">
                <a:solidFill>
                  <a:srgbClr val="F0F0F0"/>
                </a:solidFill>
                <a:cs typeface="Consolas" pitchFamily="49" charset="0"/>
              </a:rPr>
              <a:t>, **</a:t>
            </a:r>
            <a:r>
              <a:rPr lang="en-US" dirty="0" err="1">
                <a:solidFill>
                  <a:srgbClr val="F0F0F0"/>
                </a:solidFill>
                <a:cs typeface="Consolas" pitchFamily="49" charset="0"/>
              </a:rPr>
              <a:t>kwds</a:t>
            </a:r>
            <a:r>
              <a:rPr lang="en-US" dirty="0">
                <a:solidFill>
                  <a:srgbClr val="F0F0F0"/>
                </a:solidFill>
                <a:cs typeface="Consolas" pitchFamily="49" charset="0"/>
              </a:rPr>
              <a:t>):</a:t>
            </a:r>
          </a:p>
          <a:p>
            <a:r>
              <a:rPr lang="en-US" dirty="0">
                <a:cs typeface="Consolas" pitchFamily="49" charset="0"/>
              </a:rPr>
              <a:t>    </a:t>
            </a:r>
            <a:r>
              <a:rPr lang="en-US" dirty="0">
                <a:solidFill>
                  <a:srgbClr val="8AC5FF"/>
                </a:solidFill>
                <a:cs typeface="Consolas" pitchFamily="49" charset="0"/>
              </a:rPr>
              <a:t>print </a:t>
            </a:r>
            <a:r>
              <a:rPr lang="en-US" dirty="0">
                <a:solidFill>
                  <a:srgbClr val="FF8040"/>
                </a:solidFill>
                <a:cs typeface="Consolas" pitchFamily="49" charset="0"/>
              </a:rPr>
              <a:t>"Starting", </a:t>
            </a:r>
            <a:r>
              <a:rPr lang="en-US" dirty="0" err="1">
                <a:solidFill>
                  <a:srgbClr val="F0F0F0"/>
                </a:solidFill>
                <a:cs typeface="Consolas" pitchFamily="49" charset="0"/>
              </a:rPr>
              <a:t>fun.__name</a:t>
            </a:r>
            <a:r>
              <a:rPr lang="en-US" dirty="0">
                <a:solidFill>
                  <a:srgbClr val="F0F0F0"/>
                </a:solidFill>
                <a:cs typeface="Consolas" pitchFamily="49" charset="0"/>
              </a:rPr>
              <a:t>__</a:t>
            </a:r>
          </a:p>
          <a:p>
            <a:r>
              <a:rPr lang="en-US" dirty="0">
                <a:solidFill>
                  <a:srgbClr val="F0F0F0"/>
                </a:solidFill>
                <a:cs typeface="Consolas" pitchFamily="49" charset="0"/>
              </a:rPr>
              <a:t>    </a:t>
            </a:r>
            <a:r>
              <a:rPr lang="en-US" dirty="0" err="1">
                <a:solidFill>
                  <a:srgbClr val="F0F0F0"/>
                </a:solidFill>
                <a:cs typeface="Consolas" pitchFamily="49" charset="0"/>
              </a:rPr>
              <a:t>sw</a:t>
            </a:r>
            <a:r>
              <a:rPr lang="en-US" dirty="0">
                <a:solidFill>
                  <a:srgbClr val="F0F0F0"/>
                </a:solidFill>
                <a:cs typeface="Consolas" pitchFamily="49" charset="0"/>
              </a:rPr>
              <a:t> = </a:t>
            </a:r>
            <a:r>
              <a:rPr lang="en-US" dirty="0" err="1">
                <a:solidFill>
                  <a:srgbClr val="F0F0F0"/>
                </a:solidFill>
                <a:cs typeface="Consolas" pitchFamily="49" charset="0"/>
              </a:rPr>
              <a:t>Stopwatch.StartNew</a:t>
            </a:r>
            <a:r>
              <a:rPr lang="en-US" dirty="0">
                <a:solidFill>
                  <a:srgbClr val="F0F0F0"/>
                </a:solidFill>
                <a:cs typeface="Consolas" pitchFamily="49" charset="0"/>
              </a:rPr>
              <a:t>()</a:t>
            </a:r>
          </a:p>
          <a:p>
            <a:r>
              <a:rPr lang="en-US" dirty="0">
                <a:cs typeface="Consolas" pitchFamily="49" charset="0"/>
              </a:rPr>
              <a:t>    </a:t>
            </a:r>
          </a:p>
          <a:p>
            <a:r>
              <a:rPr lang="en-US" dirty="0">
                <a:solidFill>
                  <a:srgbClr val="F0F0F0"/>
                </a:solidFill>
                <a:cs typeface="Consolas" pitchFamily="49" charset="0"/>
              </a:rPr>
              <a:t>    ret = fun(*</a:t>
            </a:r>
            <a:r>
              <a:rPr lang="en-US" dirty="0" err="1">
                <a:solidFill>
                  <a:srgbClr val="F0F0F0"/>
                </a:solidFill>
                <a:cs typeface="Consolas" pitchFamily="49" charset="0"/>
              </a:rPr>
              <a:t>args</a:t>
            </a:r>
            <a:r>
              <a:rPr lang="en-US" dirty="0">
                <a:solidFill>
                  <a:srgbClr val="F0F0F0"/>
                </a:solidFill>
                <a:cs typeface="Consolas" pitchFamily="49" charset="0"/>
              </a:rPr>
              <a:t>, **</a:t>
            </a:r>
            <a:r>
              <a:rPr lang="en-US" dirty="0" err="1">
                <a:solidFill>
                  <a:srgbClr val="F0F0F0"/>
                </a:solidFill>
                <a:cs typeface="Consolas" pitchFamily="49" charset="0"/>
              </a:rPr>
              <a:t>kwds</a:t>
            </a:r>
            <a:r>
              <a:rPr lang="en-US" dirty="0">
                <a:solidFill>
                  <a:srgbClr val="F0F0F0"/>
                </a:solidFill>
                <a:cs typeface="Consolas" pitchFamily="49" charset="0"/>
              </a:rPr>
              <a:t>)</a:t>
            </a:r>
          </a:p>
          <a:p>
            <a:endParaRPr lang="en-US" dirty="0">
              <a:cs typeface="Consolas" pitchFamily="49" charset="0"/>
            </a:endParaRPr>
          </a:p>
          <a:p>
            <a:r>
              <a:rPr lang="en-US" dirty="0">
                <a:cs typeface="Consolas" pitchFamily="49" charset="0"/>
              </a:rPr>
              <a:t>    </a:t>
            </a:r>
            <a:r>
              <a:rPr lang="en-US" dirty="0" err="1">
                <a:solidFill>
                  <a:srgbClr val="F0F0F0"/>
                </a:solidFill>
                <a:cs typeface="Consolas" pitchFamily="49" charset="0"/>
              </a:rPr>
              <a:t>sw.Stop</a:t>
            </a:r>
            <a:r>
              <a:rPr lang="en-US" dirty="0">
                <a:solidFill>
                  <a:srgbClr val="F0F0F0"/>
                </a:solidFill>
                <a:cs typeface="Consolas" pitchFamily="49" charset="0"/>
              </a:rPr>
              <a:t>()</a:t>
            </a:r>
          </a:p>
          <a:p>
            <a:r>
              <a:rPr lang="en-US" dirty="0">
                <a:solidFill>
                  <a:srgbClr val="8AC5FF"/>
                </a:solidFill>
                <a:cs typeface="Consolas" pitchFamily="49" charset="0"/>
              </a:rPr>
              <a:t>    print </a:t>
            </a:r>
            <a:r>
              <a:rPr lang="en-US" dirty="0" err="1">
                <a:solidFill>
                  <a:srgbClr val="F0F0F0"/>
                </a:solidFill>
                <a:cs typeface="Consolas" pitchFamily="49" charset="0"/>
              </a:rPr>
              <a:t>fun.__name</a:t>
            </a:r>
            <a:r>
              <a:rPr lang="en-US" dirty="0">
                <a:solidFill>
                  <a:srgbClr val="F0F0F0"/>
                </a:solidFill>
                <a:cs typeface="Consolas" pitchFamily="49" charset="0"/>
              </a:rPr>
              <a:t>__, </a:t>
            </a:r>
            <a:r>
              <a:rPr lang="en-US" dirty="0">
                <a:solidFill>
                  <a:srgbClr val="FF8040"/>
                </a:solidFill>
                <a:cs typeface="Consolas" pitchFamily="49" charset="0"/>
              </a:rPr>
              <a:t>"took", </a:t>
            </a:r>
            <a:r>
              <a:rPr lang="en-US" dirty="0" err="1">
                <a:solidFill>
                  <a:srgbClr val="F0F0F0"/>
                </a:solidFill>
                <a:cs typeface="Consolas" pitchFamily="49" charset="0"/>
              </a:rPr>
              <a:t>sw.Elapsed</a:t>
            </a:r>
            <a:endParaRPr lang="en-US" dirty="0">
              <a:solidFill>
                <a:srgbClr val="F0F0F0"/>
              </a:solidFill>
              <a:cs typeface="Consolas" pitchFamily="49" charset="0"/>
            </a:endParaRPr>
          </a:p>
          <a:p>
            <a:r>
              <a:rPr lang="en-US" dirty="0">
                <a:cs typeface="Consolas" pitchFamily="49" charset="0"/>
              </a:rPr>
              <a:t>    </a:t>
            </a:r>
            <a:r>
              <a:rPr lang="en-US" dirty="0">
                <a:solidFill>
                  <a:srgbClr val="8AC5FF"/>
                </a:solidFill>
                <a:cs typeface="Consolas" pitchFamily="49" charset="0"/>
              </a:rPr>
              <a:t>return </a:t>
            </a:r>
            <a:r>
              <a:rPr lang="en-US" dirty="0">
                <a:solidFill>
                  <a:srgbClr val="F0F0F0"/>
                </a:solidFill>
                <a:cs typeface="Consolas" pitchFamily="49" charset="0"/>
              </a:rPr>
              <a:t>ret</a:t>
            </a:r>
          </a:p>
        </p:txBody>
      </p:sp>
      <p:sp>
        <p:nvSpPr>
          <p:cNvPr id="5" name="Rounded Rectangle 4"/>
          <p:cNvSpPr/>
          <p:nvPr/>
        </p:nvSpPr>
        <p:spPr>
          <a:xfrm>
            <a:off x="2362200" y="3162301"/>
            <a:ext cx="4191000" cy="350445"/>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err="1">
                <a:solidFill>
                  <a:srgbClr val="F0F0F0"/>
                </a:solidFill>
                <a:cs typeface="Consolas" pitchFamily="49" charset="0"/>
              </a:rPr>
              <a:t>game_logs</a:t>
            </a:r>
            <a:r>
              <a:rPr lang="en-US" dirty="0">
                <a:solidFill>
                  <a:srgbClr val="F0F0F0"/>
                </a:solidFill>
                <a:cs typeface="Consolas" pitchFamily="49" charset="0"/>
              </a:rPr>
              <a:t> = </a:t>
            </a:r>
            <a:r>
              <a:rPr lang="en-US" dirty="0" err="1">
                <a:solidFill>
                  <a:srgbClr val="F0F0F0"/>
                </a:solidFill>
                <a:cs typeface="Consolas" pitchFamily="49" charset="0"/>
              </a:rPr>
              <a:t>timed_op</a:t>
            </a:r>
            <a:r>
              <a:rPr lang="en-US" dirty="0">
                <a:solidFill>
                  <a:srgbClr val="F0F0F0"/>
                </a:solidFill>
                <a:cs typeface="Consolas" pitchFamily="49" charset="0"/>
              </a:rPr>
              <a:t>(</a:t>
            </a:r>
            <a:r>
              <a:rPr lang="en-US" dirty="0" err="1">
                <a:solidFill>
                  <a:srgbClr val="F0F0F0"/>
                </a:solidFill>
                <a:cs typeface="Consolas" pitchFamily="49" charset="0"/>
              </a:rPr>
              <a:t>load_logs</a:t>
            </a:r>
            <a:r>
              <a:rPr lang="en-US" dirty="0">
                <a:solidFill>
                  <a:srgbClr val="F0F0F0"/>
                </a:solidFill>
                <a:cs typeface="Consolas" pitchFamily="49" charset="0"/>
              </a:rPr>
              <a:t>, </a:t>
            </a:r>
            <a:r>
              <a:rPr lang="en-US" dirty="0" err="1">
                <a:solidFill>
                  <a:srgbClr val="F0F0F0"/>
                </a:solidFill>
                <a:cs typeface="Consolas" pitchFamily="49" charset="0"/>
              </a:rPr>
              <a:t>file_list</a:t>
            </a:r>
            <a:r>
              <a:rPr lang="en-US" dirty="0">
                <a:solidFill>
                  <a:srgbClr val="F0F0F0"/>
                </a:solidFill>
                <a:cs typeface="Consolas" pitchFamily="49" charset="0"/>
              </a:rPr>
              <a:t>)</a:t>
            </a:r>
          </a:p>
          <a:p>
            <a:r>
              <a:rPr lang="en-US" dirty="0">
                <a:solidFill>
                  <a:srgbClr val="F0F0F0"/>
                </a:solidFill>
                <a:cs typeface="Consolas" pitchFamily="49" charset="0"/>
              </a:rPr>
              <a:t>games     = </a:t>
            </a:r>
            <a:r>
              <a:rPr lang="en-US" dirty="0" err="1">
                <a:solidFill>
                  <a:srgbClr val="F0F0F0"/>
                </a:solidFill>
                <a:cs typeface="Consolas" pitchFamily="49" charset="0"/>
              </a:rPr>
              <a:t>timed_op</a:t>
            </a:r>
            <a:r>
              <a:rPr lang="en-US" dirty="0">
                <a:solidFill>
                  <a:srgbClr val="F0F0F0"/>
                </a:solidFill>
                <a:cs typeface="Consolas" pitchFamily="49" charset="0"/>
              </a:rPr>
              <a:t>(</a:t>
            </a:r>
            <a:r>
              <a:rPr lang="en-US" dirty="0" err="1">
                <a:solidFill>
                  <a:srgbClr val="F0F0F0"/>
                </a:solidFill>
                <a:cs typeface="Consolas" pitchFamily="49" charset="0"/>
              </a:rPr>
              <a:t>load_games</a:t>
            </a:r>
            <a:r>
              <a:rPr lang="en-US" dirty="0">
                <a:solidFill>
                  <a:srgbClr val="F0F0F0"/>
                </a:solidFill>
                <a:cs typeface="Consolas" pitchFamily="49" charset="0"/>
              </a:rPr>
              <a:t>, </a:t>
            </a:r>
            <a:r>
              <a:rPr lang="en-US" dirty="0" err="1">
                <a:solidFill>
                  <a:srgbClr val="F0F0F0"/>
                </a:solidFill>
                <a:cs typeface="Consolas" pitchFamily="49" charset="0"/>
              </a:rPr>
              <a:t>game_logs</a:t>
            </a:r>
            <a:r>
              <a:rPr lang="en-US" dirty="0">
                <a:solidFill>
                  <a:srgbClr val="F0F0F0"/>
                </a:solidFill>
                <a:cs typeface="Consolas" pitchFamily="49" charset="0"/>
              </a:rPr>
              <a:t>)</a:t>
            </a:r>
          </a:p>
          <a:p>
            <a:r>
              <a:rPr lang="en-US" dirty="0">
                <a:solidFill>
                  <a:srgbClr val="F0F0F0"/>
                </a:solidFill>
                <a:cs typeface="Consolas" pitchFamily="49" charset="0"/>
              </a:rPr>
              <a:t>record    = </a:t>
            </a:r>
            <a:r>
              <a:rPr lang="en-US" dirty="0" err="1">
                <a:solidFill>
                  <a:srgbClr val="F0F0F0"/>
                </a:solidFill>
                <a:cs typeface="Consolas" pitchFamily="49" charset="0"/>
              </a:rPr>
              <a:t>timed_op</a:t>
            </a:r>
            <a:r>
              <a:rPr lang="en-US" dirty="0">
                <a:solidFill>
                  <a:srgbClr val="F0F0F0"/>
                </a:solidFill>
                <a:cs typeface="Consolas" pitchFamily="49" charset="0"/>
              </a:rPr>
              <a:t>(</a:t>
            </a:r>
            <a:r>
              <a:rPr lang="en-US" dirty="0" err="1">
                <a:solidFill>
                  <a:srgbClr val="F0F0F0"/>
                </a:solidFill>
                <a:cs typeface="Consolas" pitchFamily="49" charset="0"/>
              </a:rPr>
              <a:t>calc_record</a:t>
            </a:r>
            <a:r>
              <a:rPr lang="en-US" dirty="0">
                <a:solidFill>
                  <a:srgbClr val="F0F0F0"/>
                </a:solidFill>
                <a:cs typeface="Consolas" pitchFamily="49" charset="0"/>
              </a:rPr>
              <a:t>, games, </a:t>
            </a:r>
            <a:r>
              <a:rPr lang="en-US" dirty="0">
                <a:solidFill>
                  <a:srgbClr val="FF8040"/>
                </a:solidFill>
                <a:cs typeface="Consolas" pitchFamily="49" charset="0"/>
              </a:rPr>
              <a:t>"SEA"</a:t>
            </a:r>
            <a:r>
              <a:rPr lang="en-US" dirty="0">
                <a:cs typeface="Consolas" pitchFamily="49" charset="0"/>
              </a:rPr>
              <a:t>)</a:t>
            </a:r>
          </a:p>
        </p:txBody>
      </p:sp>
      <p:sp>
        <p:nvSpPr>
          <p:cNvPr id="3" name="Rounded Rectangle 2"/>
          <p:cNvSpPr/>
          <p:nvPr/>
        </p:nvSpPr>
        <p:spPr>
          <a:xfrm>
            <a:off x="5375910" y="2731012"/>
            <a:ext cx="1547688" cy="350445"/>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5" name="Rounded Rectangle 4"/>
          <p:cNvSpPr/>
          <p:nvPr/>
        </p:nvSpPr>
        <p:spPr>
          <a:xfrm>
            <a:off x="5375910" y="3179584"/>
            <a:ext cx="1717327" cy="350445"/>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6" name="Rounded Rectangle 5"/>
          <p:cNvSpPr/>
          <p:nvPr/>
        </p:nvSpPr>
        <p:spPr>
          <a:xfrm>
            <a:off x="5375912" y="3611956"/>
            <a:ext cx="1882829" cy="350445"/>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50475036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http://farm3.static.flickr.com/2396/2223570951_d200b8d2cd_b.jpg"/>
          <p:cNvPicPr>
            <a:picLocks noGrp="1" noChangeAspect="1" noChangeArrowheads="1"/>
          </p:cNvPicPr>
          <p:nvPr>
            <p:ph type="pic" sz="quarter" idx="11"/>
          </p:nvPr>
        </p:nvPicPr>
        <p:blipFill>
          <a:blip r:embed="rId3">
            <a:extLst>
              <a:ext uri="{28A0092B-C50C-407E-A947-70E740481C1C}">
                <a14:useLocalDpi xmlns:a14="http://schemas.microsoft.com/office/drawing/2010/main"/>
              </a:ext>
            </a:extLst>
          </a:blip>
          <a:srcRect/>
          <a:stretch>
            <a:fillRect/>
          </a:stretch>
        </p:blipFill>
        <p:spPr bwMode="auto">
          <a:prstGeom prst="rect">
            <a:avLst/>
          </a:prstGeom>
          <a:noFill/>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err="1">
                <a:solidFill>
                  <a:srgbClr val="F0F0F0"/>
                </a:solidFill>
                <a:cs typeface="Consolas" pitchFamily="49" charset="0"/>
              </a:rPr>
              <a:t>timed_op_decorator</a:t>
            </a:r>
            <a:r>
              <a:rPr lang="en-US" dirty="0">
                <a:solidFill>
                  <a:srgbClr val="F0F0F0"/>
                </a:solidFill>
                <a:cs typeface="Consolas" pitchFamily="49" charset="0"/>
              </a:rPr>
              <a:t>(fun):</a:t>
            </a:r>
          </a:p>
          <a:p>
            <a:r>
              <a:rPr lang="en-US" dirty="0">
                <a:cs typeface="Consolas" pitchFamily="49" charset="0"/>
              </a:rPr>
              <a:t> </a:t>
            </a:r>
          </a:p>
          <a:p>
            <a:r>
              <a:rPr lang="en-US" dirty="0">
                <a:cs typeface="Consolas" pitchFamily="49" charset="0"/>
              </a:rPr>
              <a:t>  </a:t>
            </a:r>
            <a:r>
              <a:rPr lang="en-US" dirty="0" err="1">
                <a:solidFill>
                  <a:srgbClr val="8AC5FF"/>
                </a:solidFill>
                <a:cs typeface="Consolas" pitchFamily="49" charset="0"/>
              </a:rPr>
              <a:t>def</a:t>
            </a:r>
            <a:r>
              <a:rPr lang="en-US" dirty="0">
                <a:solidFill>
                  <a:srgbClr val="8AC5FF"/>
                </a:solidFill>
                <a:cs typeface="Consolas" pitchFamily="49" charset="0"/>
              </a:rPr>
              <a:t> </a:t>
            </a:r>
            <a:r>
              <a:rPr lang="en-US" dirty="0">
                <a:solidFill>
                  <a:srgbClr val="F0F0F0"/>
                </a:solidFill>
                <a:cs typeface="Consolas" pitchFamily="49" charset="0"/>
              </a:rPr>
              <a:t>wrapper(*</a:t>
            </a:r>
            <a:r>
              <a:rPr lang="en-US" dirty="0" err="1">
                <a:solidFill>
                  <a:srgbClr val="F0F0F0"/>
                </a:solidFill>
                <a:cs typeface="Consolas" pitchFamily="49" charset="0"/>
              </a:rPr>
              <a:t>args</a:t>
            </a:r>
            <a:r>
              <a:rPr lang="en-US" dirty="0">
                <a:solidFill>
                  <a:srgbClr val="F0F0F0"/>
                </a:solidFill>
                <a:cs typeface="Consolas" pitchFamily="49" charset="0"/>
              </a:rPr>
              <a:t>, **</a:t>
            </a:r>
            <a:r>
              <a:rPr lang="en-US" dirty="0" err="1">
                <a:solidFill>
                  <a:srgbClr val="F0F0F0"/>
                </a:solidFill>
                <a:cs typeface="Consolas" pitchFamily="49" charset="0"/>
              </a:rPr>
              <a:t>kwds</a:t>
            </a:r>
            <a:r>
              <a:rPr lang="en-US" dirty="0">
                <a:solidFill>
                  <a:srgbClr val="F0F0F0"/>
                </a:solidFill>
                <a:cs typeface="Consolas" pitchFamily="49" charset="0"/>
              </a:rPr>
              <a:t>):</a:t>
            </a:r>
          </a:p>
          <a:p>
            <a:r>
              <a:rPr lang="en-US" dirty="0">
                <a:cs typeface="Consolas" pitchFamily="49" charset="0"/>
              </a:rPr>
              <a:t>    </a:t>
            </a:r>
            <a:r>
              <a:rPr lang="en-US" dirty="0">
                <a:solidFill>
                  <a:srgbClr val="8AC5FF"/>
                </a:solidFill>
                <a:cs typeface="Consolas" pitchFamily="49" charset="0"/>
              </a:rPr>
              <a:t>print </a:t>
            </a:r>
            <a:r>
              <a:rPr lang="en-US" dirty="0">
                <a:solidFill>
                  <a:srgbClr val="FF8040"/>
                </a:solidFill>
                <a:cs typeface="Consolas" pitchFamily="49" charset="0"/>
              </a:rPr>
              <a:t>"Starting", </a:t>
            </a:r>
            <a:r>
              <a:rPr lang="en-US" dirty="0" err="1">
                <a:solidFill>
                  <a:srgbClr val="F0F0F0"/>
                </a:solidFill>
                <a:cs typeface="Consolas" pitchFamily="49" charset="0"/>
              </a:rPr>
              <a:t>fun.__name</a:t>
            </a:r>
            <a:r>
              <a:rPr lang="en-US" dirty="0">
                <a:solidFill>
                  <a:srgbClr val="F0F0F0"/>
                </a:solidFill>
                <a:cs typeface="Consolas" pitchFamily="49" charset="0"/>
              </a:rPr>
              <a:t>__</a:t>
            </a:r>
          </a:p>
          <a:p>
            <a:r>
              <a:rPr lang="en-US" dirty="0">
                <a:solidFill>
                  <a:srgbClr val="F0F0F0"/>
                </a:solidFill>
                <a:cs typeface="Consolas" pitchFamily="49" charset="0"/>
              </a:rPr>
              <a:t>    </a:t>
            </a:r>
            <a:r>
              <a:rPr lang="en-US" dirty="0" err="1">
                <a:solidFill>
                  <a:srgbClr val="F0F0F0"/>
                </a:solidFill>
                <a:cs typeface="Consolas" pitchFamily="49" charset="0"/>
              </a:rPr>
              <a:t>sw</a:t>
            </a:r>
            <a:r>
              <a:rPr lang="en-US" dirty="0">
                <a:solidFill>
                  <a:srgbClr val="F0F0F0"/>
                </a:solidFill>
                <a:cs typeface="Consolas" pitchFamily="49" charset="0"/>
              </a:rPr>
              <a:t> = </a:t>
            </a:r>
            <a:r>
              <a:rPr lang="en-US" dirty="0" err="1">
                <a:solidFill>
                  <a:srgbClr val="F0F0F0"/>
                </a:solidFill>
                <a:cs typeface="Consolas" pitchFamily="49" charset="0"/>
              </a:rPr>
              <a:t>Stopwatch.StartNew</a:t>
            </a:r>
            <a:r>
              <a:rPr lang="en-US" dirty="0">
                <a:solidFill>
                  <a:srgbClr val="F0F0F0"/>
                </a:solidFill>
                <a:cs typeface="Consolas" pitchFamily="49" charset="0"/>
              </a:rPr>
              <a:t>()</a:t>
            </a:r>
          </a:p>
          <a:p>
            <a:endParaRPr lang="en-US" dirty="0">
              <a:cs typeface="Consolas" pitchFamily="49" charset="0"/>
            </a:endParaRPr>
          </a:p>
          <a:p>
            <a:r>
              <a:rPr lang="en-US" dirty="0">
                <a:cs typeface="Consolas" pitchFamily="49" charset="0"/>
              </a:rPr>
              <a:t>    </a:t>
            </a:r>
            <a:r>
              <a:rPr lang="en-US" dirty="0">
                <a:solidFill>
                  <a:srgbClr val="F0F0F0"/>
                </a:solidFill>
                <a:cs typeface="Consolas" pitchFamily="49" charset="0"/>
              </a:rPr>
              <a:t>ret = fun(*</a:t>
            </a:r>
            <a:r>
              <a:rPr lang="en-US" dirty="0" err="1">
                <a:solidFill>
                  <a:srgbClr val="F0F0F0"/>
                </a:solidFill>
                <a:cs typeface="Consolas" pitchFamily="49" charset="0"/>
              </a:rPr>
              <a:t>args</a:t>
            </a:r>
            <a:r>
              <a:rPr lang="en-US" dirty="0">
                <a:solidFill>
                  <a:srgbClr val="F0F0F0"/>
                </a:solidFill>
                <a:cs typeface="Consolas" pitchFamily="49" charset="0"/>
              </a:rPr>
              <a:t>, **</a:t>
            </a:r>
            <a:r>
              <a:rPr lang="en-US" dirty="0" err="1">
                <a:solidFill>
                  <a:srgbClr val="F0F0F0"/>
                </a:solidFill>
                <a:cs typeface="Consolas" pitchFamily="49" charset="0"/>
              </a:rPr>
              <a:t>kwds</a:t>
            </a:r>
            <a:r>
              <a:rPr lang="en-US" dirty="0">
                <a:solidFill>
                  <a:srgbClr val="F0F0F0"/>
                </a:solidFill>
                <a:cs typeface="Consolas" pitchFamily="49" charset="0"/>
              </a:rPr>
              <a:t>)</a:t>
            </a:r>
          </a:p>
          <a:p>
            <a:endParaRPr lang="en-US" dirty="0">
              <a:cs typeface="Consolas" pitchFamily="49" charset="0"/>
            </a:endParaRPr>
          </a:p>
          <a:p>
            <a:r>
              <a:rPr lang="en-US" dirty="0">
                <a:cs typeface="Consolas" pitchFamily="49" charset="0"/>
              </a:rPr>
              <a:t>    </a:t>
            </a:r>
            <a:r>
              <a:rPr lang="en-US" dirty="0" err="1">
                <a:solidFill>
                  <a:srgbClr val="F0F0F0"/>
                </a:solidFill>
                <a:cs typeface="Consolas" pitchFamily="49" charset="0"/>
              </a:rPr>
              <a:t>sw.Stop</a:t>
            </a:r>
            <a:r>
              <a:rPr lang="en-US" dirty="0">
                <a:solidFill>
                  <a:srgbClr val="F0F0F0"/>
                </a:solidFill>
                <a:cs typeface="Consolas" pitchFamily="49" charset="0"/>
              </a:rPr>
              <a:t>()</a:t>
            </a:r>
          </a:p>
          <a:p>
            <a:r>
              <a:rPr lang="en-US" dirty="0">
                <a:cs typeface="Consolas" pitchFamily="49" charset="0"/>
              </a:rPr>
              <a:t>    </a:t>
            </a:r>
            <a:r>
              <a:rPr lang="en-US" dirty="0">
                <a:solidFill>
                  <a:srgbClr val="8AC5FF"/>
                </a:solidFill>
                <a:cs typeface="Consolas" pitchFamily="49" charset="0"/>
              </a:rPr>
              <a:t>print </a:t>
            </a:r>
            <a:r>
              <a:rPr lang="en-US" dirty="0" err="1">
                <a:solidFill>
                  <a:srgbClr val="F0F0F0"/>
                </a:solidFill>
                <a:cs typeface="Consolas" pitchFamily="49" charset="0"/>
              </a:rPr>
              <a:t>fun.__name</a:t>
            </a:r>
            <a:r>
              <a:rPr lang="en-US" dirty="0">
                <a:solidFill>
                  <a:srgbClr val="F0F0F0"/>
                </a:solidFill>
                <a:cs typeface="Consolas" pitchFamily="49" charset="0"/>
              </a:rPr>
              <a:t>__, </a:t>
            </a:r>
            <a:r>
              <a:rPr lang="en-US" dirty="0">
                <a:solidFill>
                  <a:srgbClr val="FF8040"/>
                </a:solidFill>
                <a:cs typeface="Consolas" pitchFamily="49" charset="0"/>
              </a:rPr>
              <a:t>"took", </a:t>
            </a:r>
            <a:r>
              <a:rPr lang="en-US" dirty="0" err="1">
                <a:solidFill>
                  <a:srgbClr val="F0F0F0"/>
                </a:solidFill>
                <a:cs typeface="Consolas" pitchFamily="49" charset="0"/>
              </a:rPr>
              <a:t>sw.Elapsed</a:t>
            </a:r>
            <a:endParaRPr lang="en-US" dirty="0">
              <a:solidFill>
                <a:srgbClr val="F0F0F0"/>
              </a:solidFill>
              <a:cs typeface="Consolas" pitchFamily="49" charset="0"/>
            </a:endParaRPr>
          </a:p>
          <a:p>
            <a:r>
              <a:rPr lang="en-US" dirty="0">
                <a:cs typeface="Consolas" pitchFamily="49" charset="0"/>
              </a:rPr>
              <a:t>    </a:t>
            </a:r>
            <a:r>
              <a:rPr lang="en-US" dirty="0">
                <a:solidFill>
                  <a:srgbClr val="8AC5FF"/>
                </a:solidFill>
                <a:cs typeface="Consolas" pitchFamily="49" charset="0"/>
              </a:rPr>
              <a:t>return </a:t>
            </a:r>
            <a:r>
              <a:rPr lang="en-US" dirty="0">
                <a:solidFill>
                  <a:srgbClr val="F0F0F0"/>
                </a:solidFill>
                <a:cs typeface="Consolas" pitchFamily="49" charset="0"/>
              </a:rPr>
              <a:t>ret</a:t>
            </a:r>
          </a:p>
          <a:p>
            <a:endParaRPr lang="en-US" dirty="0">
              <a:cs typeface="Consolas" pitchFamily="49" charset="0"/>
            </a:endParaRPr>
          </a:p>
          <a:p>
            <a:r>
              <a:rPr lang="en-US" dirty="0">
                <a:cs typeface="Consolas" pitchFamily="49" charset="0"/>
              </a:rPr>
              <a:t>  </a:t>
            </a:r>
            <a:r>
              <a:rPr lang="en-US" dirty="0">
                <a:solidFill>
                  <a:srgbClr val="8AC5FF"/>
                </a:solidFill>
                <a:cs typeface="Consolas" pitchFamily="49" charset="0"/>
              </a:rPr>
              <a:t>return </a:t>
            </a:r>
            <a:r>
              <a:rPr lang="en-US" dirty="0">
                <a:solidFill>
                  <a:srgbClr val="F0F0F0"/>
                </a:solidFill>
                <a:cs typeface="Consolas" pitchFamily="49" charset="0"/>
              </a:rPr>
              <a:t>wrapper</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a:solidFill>
                  <a:srgbClr val="F0F0F0"/>
                </a:solidFill>
                <a:cs typeface="Consolas" pitchFamily="49" charset="0"/>
              </a:rPr>
              <a:t>@</a:t>
            </a:r>
            <a:r>
              <a:rPr lang="en-US" dirty="0" err="1">
                <a:solidFill>
                  <a:srgbClr val="F0F0F0"/>
                </a:solidFill>
                <a:cs typeface="Consolas" pitchFamily="49" charset="0"/>
              </a:rPr>
              <a:t>timed_op_decorator</a:t>
            </a:r>
            <a:endParaRPr lang="en-US" dirty="0">
              <a:solidFill>
                <a:srgbClr val="F0F0F0"/>
              </a:solidFill>
              <a:cs typeface="Consolas" pitchFamily="49" charset="0"/>
            </a:endParaRPr>
          </a:p>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err="1">
                <a:solidFill>
                  <a:srgbClr val="F0F0F0"/>
                </a:solidFill>
                <a:cs typeface="Consolas" pitchFamily="49" charset="0"/>
              </a:rPr>
              <a:t>load_logs</a:t>
            </a:r>
            <a:r>
              <a:rPr lang="en-US" dirty="0">
                <a:solidFill>
                  <a:srgbClr val="F0F0F0"/>
                </a:solidFill>
                <a:cs typeface="Consolas" pitchFamily="49" charset="0"/>
              </a:rPr>
              <a:t>(</a:t>
            </a:r>
            <a:r>
              <a:rPr lang="en-US" dirty="0" err="1">
                <a:solidFill>
                  <a:srgbClr val="F0F0F0"/>
                </a:solidFill>
                <a:cs typeface="Consolas" pitchFamily="49" charset="0"/>
              </a:rPr>
              <a:t>file_names</a:t>
            </a:r>
            <a:r>
              <a:rPr lang="en-US" dirty="0">
                <a:solidFill>
                  <a:srgbClr val="F0F0F0"/>
                </a:solidFill>
                <a:cs typeface="Consolas" pitchFamily="49" charset="0"/>
              </a:rPr>
              <a:t>):</a:t>
            </a:r>
          </a:p>
          <a:p>
            <a:r>
              <a:rPr lang="en-US" dirty="0">
                <a:cs typeface="Consolas" pitchFamily="49" charset="0"/>
              </a:rPr>
              <a:t>  </a:t>
            </a:r>
            <a:r>
              <a:rPr lang="en-US" dirty="0">
                <a:solidFill>
                  <a:srgbClr val="80FF00"/>
                </a:solidFill>
                <a:cs typeface="Consolas" pitchFamily="49" charset="0"/>
              </a:rPr>
              <a:t># omitted for clarity</a:t>
            </a:r>
          </a:p>
          <a:p>
            <a:endParaRPr lang="en-US" dirty="0">
              <a:cs typeface="Consolas" pitchFamily="49" charset="0"/>
            </a:endParaRPr>
          </a:p>
          <a:p>
            <a:r>
              <a:rPr lang="en-US" dirty="0">
                <a:solidFill>
                  <a:srgbClr val="F0F0F0"/>
                </a:solidFill>
                <a:cs typeface="Consolas" pitchFamily="49" charset="0"/>
              </a:rPr>
              <a:t>@</a:t>
            </a:r>
            <a:r>
              <a:rPr lang="en-US" dirty="0" err="1">
                <a:solidFill>
                  <a:srgbClr val="F0F0F0"/>
                </a:solidFill>
                <a:cs typeface="Consolas" pitchFamily="49" charset="0"/>
              </a:rPr>
              <a:t>timed_op_decorator</a:t>
            </a:r>
            <a:endParaRPr lang="en-US" dirty="0">
              <a:solidFill>
                <a:srgbClr val="F0F0F0"/>
              </a:solidFill>
              <a:cs typeface="Consolas" pitchFamily="49" charset="0"/>
            </a:endParaRPr>
          </a:p>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err="1">
                <a:solidFill>
                  <a:srgbClr val="F0F0F0"/>
                </a:solidFill>
                <a:cs typeface="Consolas" pitchFamily="49" charset="0"/>
              </a:rPr>
              <a:t>load_games</a:t>
            </a:r>
            <a:r>
              <a:rPr lang="en-US" dirty="0">
                <a:solidFill>
                  <a:srgbClr val="F0F0F0"/>
                </a:solidFill>
                <a:cs typeface="Consolas" pitchFamily="49" charset="0"/>
              </a:rPr>
              <a:t>(</a:t>
            </a:r>
            <a:r>
              <a:rPr lang="en-US" dirty="0" err="1">
                <a:solidFill>
                  <a:srgbClr val="F0F0F0"/>
                </a:solidFill>
                <a:cs typeface="Consolas" pitchFamily="49" charset="0"/>
              </a:rPr>
              <a:t>game_logs</a:t>
            </a:r>
            <a:r>
              <a:rPr lang="en-US" dirty="0">
                <a:solidFill>
                  <a:srgbClr val="F0F0F0"/>
                </a:solidFill>
                <a:cs typeface="Consolas" pitchFamily="49" charset="0"/>
              </a:rPr>
              <a:t>):</a:t>
            </a:r>
          </a:p>
          <a:p>
            <a:r>
              <a:rPr lang="en-US" dirty="0">
                <a:cs typeface="Consolas" pitchFamily="49" charset="0"/>
              </a:rPr>
              <a:t>  </a:t>
            </a:r>
            <a:r>
              <a:rPr lang="en-US" dirty="0">
                <a:solidFill>
                  <a:srgbClr val="80FF00"/>
                </a:solidFill>
                <a:cs typeface="Consolas" pitchFamily="49" charset="0"/>
              </a:rPr>
              <a:t># omitted for clarity</a:t>
            </a:r>
          </a:p>
          <a:p>
            <a:endParaRPr lang="en-US" dirty="0">
              <a:cs typeface="Consolas" pitchFamily="49" charset="0"/>
            </a:endParaRPr>
          </a:p>
          <a:p>
            <a:r>
              <a:rPr lang="en-US" dirty="0">
                <a:solidFill>
                  <a:srgbClr val="F0F0F0"/>
                </a:solidFill>
                <a:cs typeface="Consolas" pitchFamily="49" charset="0"/>
              </a:rPr>
              <a:t>@</a:t>
            </a:r>
            <a:r>
              <a:rPr lang="en-US" dirty="0" err="1">
                <a:solidFill>
                  <a:srgbClr val="F0F0F0"/>
                </a:solidFill>
                <a:cs typeface="Consolas" pitchFamily="49" charset="0"/>
              </a:rPr>
              <a:t>timed_op_decorator</a:t>
            </a:r>
            <a:endParaRPr lang="en-US" dirty="0">
              <a:solidFill>
                <a:srgbClr val="F0F0F0"/>
              </a:solidFill>
              <a:cs typeface="Consolas" pitchFamily="49" charset="0"/>
            </a:endParaRPr>
          </a:p>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err="1">
                <a:solidFill>
                  <a:srgbClr val="F0F0F0"/>
                </a:solidFill>
                <a:cs typeface="Consolas" pitchFamily="49" charset="0"/>
              </a:rPr>
              <a:t>calc_record</a:t>
            </a:r>
            <a:r>
              <a:rPr lang="en-US" dirty="0">
                <a:solidFill>
                  <a:srgbClr val="F0F0F0"/>
                </a:solidFill>
                <a:cs typeface="Consolas" pitchFamily="49" charset="0"/>
              </a:rPr>
              <a:t>(games, team):</a:t>
            </a:r>
          </a:p>
          <a:p>
            <a:r>
              <a:rPr lang="en-US" dirty="0">
                <a:cs typeface="Consolas" pitchFamily="49" charset="0"/>
              </a:rPr>
              <a:t>  </a:t>
            </a:r>
            <a:r>
              <a:rPr lang="en-US" dirty="0">
                <a:solidFill>
                  <a:srgbClr val="80FF00"/>
                </a:solidFill>
                <a:cs typeface="Consolas" pitchFamily="49" charset="0"/>
              </a:rPr>
              <a:t># omitted for clarity</a:t>
            </a:r>
          </a:p>
        </p:txBody>
      </p:sp>
      <p:sp>
        <p:nvSpPr>
          <p:cNvPr id="3" name="Rounded Rectangle 2"/>
          <p:cNvSpPr/>
          <p:nvPr/>
        </p:nvSpPr>
        <p:spPr>
          <a:xfrm>
            <a:off x="1745531" y="939907"/>
            <a:ext cx="3350344" cy="38549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5" name="Rounded Rectangle 4"/>
          <p:cNvSpPr/>
          <p:nvPr/>
        </p:nvSpPr>
        <p:spPr>
          <a:xfrm>
            <a:off x="1743075" y="2710135"/>
            <a:ext cx="3352800" cy="38549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6" name="Rounded Rectangle 5"/>
          <p:cNvSpPr/>
          <p:nvPr/>
        </p:nvSpPr>
        <p:spPr>
          <a:xfrm>
            <a:off x="1743075" y="4462735"/>
            <a:ext cx="3352800" cy="38549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err="1">
                <a:solidFill>
                  <a:srgbClr val="F0F0F0"/>
                </a:solidFill>
                <a:cs typeface="Consolas" pitchFamily="49" charset="0"/>
              </a:rPr>
              <a:t>game_logs</a:t>
            </a:r>
            <a:r>
              <a:rPr lang="en-US" dirty="0">
                <a:solidFill>
                  <a:srgbClr val="F0F0F0"/>
                </a:solidFill>
                <a:cs typeface="Consolas" pitchFamily="49" charset="0"/>
              </a:rPr>
              <a:t> = </a:t>
            </a:r>
            <a:r>
              <a:rPr lang="en-US" dirty="0" err="1">
                <a:solidFill>
                  <a:srgbClr val="F0F0F0"/>
                </a:solidFill>
                <a:cs typeface="Consolas" pitchFamily="49" charset="0"/>
              </a:rPr>
              <a:t>load_logs</a:t>
            </a:r>
            <a:r>
              <a:rPr lang="en-US" dirty="0">
                <a:solidFill>
                  <a:srgbClr val="F0F0F0"/>
                </a:solidFill>
                <a:cs typeface="Consolas" pitchFamily="49" charset="0"/>
              </a:rPr>
              <a:t>(</a:t>
            </a:r>
            <a:r>
              <a:rPr lang="en-US" dirty="0" err="1">
                <a:solidFill>
                  <a:srgbClr val="F0F0F0"/>
                </a:solidFill>
                <a:cs typeface="Consolas" pitchFamily="49" charset="0"/>
              </a:rPr>
              <a:t>file_list</a:t>
            </a:r>
            <a:r>
              <a:rPr lang="en-US" dirty="0">
                <a:solidFill>
                  <a:srgbClr val="F0F0F0"/>
                </a:solidFill>
                <a:cs typeface="Consolas" pitchFamily="49" charset="0"/>
              </a:rPr>
              <a:t>)</a:t>
            </a:r>
          </a:p>
          <a:p>
            <a:r>
              <a:rPr lang="en-US" dirty="0">
                <a:solidFill>
                  <a:srgbClr val="F0F0F0"/>
                </a:solidFill>
                <a:cs typeface="Consolas" pitchFamily="49" charset="0"/>
              </a:rPr>
              <a:t>games = </a:t>
            </a:r>
            <a:r>
              <a:rPr lang="en-US" dirty="0" err="1">
                <a:solidFill>
                  <a:srgbClr val="F0F0F0"/>
                </a:solidFill>
                <a:cs typeface="Consolas" pitchFamily="49" charset="0"/>
              </a:rPr>
              <a:t>load_games</a:t>
            </a:r>
            <a:r>
              <a:rPr lang="en-US" dirty="0">
                <a:solidFill>
                  <a:srgbClr val="F0F0F0"/>
                </a:solidFill>
                <a:cs typeface="Consolas" pitchFamily="49" charset="0"/>
              </a:rPr>
              <a:t>(</a:t>
            </a:r>
            <a:r>
              <a:rPr lang="en-US" dirty="0" err="1">
                <a:solidFill>
                  <a:srgbClr val="F0F0F0"/>
                </a:solidFill>
                <a:cs typeface="Consolas" pitchFamily="49" charset="0"/>
              </a:rPr>
              <a:t>game_logs</a:t>
            </a:r>
            <a:r>
              <a:rPr lang="en-US" dirty="0">
                <a:solidFill>
                  <a:srgbClr val="F0F0F0"/>
                </a:solidFill>
                <a:cs typeface="Consolas" pitchFamily="49" charset="0"/>
              </a:rPr>
              <a:t>)</a:t>
            </a:r>
          </a:p>
          <a:p>
            <a:r>
              <a:rPr lang="en-US" dirty="0">
                <a:solidFill>
                  <a:srgbClr val="F0F0F0"/>
                </a:solidFill>
                <a:cs typeface="Consolas" pitchFamily="49" charset="0"/>
              </a:rPr>
              <a:t>record = </a:t>
            </a:r>
            <a:r>
              <a:rPr lang="en-US" dirty="0" err="1">
                <a:solidFill>
                  <a:srgbClr val="F0F0F0"/>
                </a:solidFill>
                <a:cs typeface="Consolas" pitchFamily="49" charset="0"/>
              </a:rPr>
              <a:t>calc_record</a:t>
            </a:r>
            <a:r>
              <a:rPr lang="en-US" dirty="0">
                <a:solidFill>
                  <a:srgbClr val="F0F0F0"/>
                </a:solidFill>
                <a:cs typeface="Consolas" pitchFamily="49" charset="0"/>
              </a:rPr>
              <a:t>(games, </a:t>
            </a:r>
            <a:r>
              <a:rPr lang="en-US" dirty="0">
                <a:solidFill>
                  <a:srgbClr val="FF8040"/>
                </a:solidFill>
                <a:cs typeface="Consolas" pitchFamily="49" charset="0"/>
              </a:rPr>
              <a:t>"SEA"</a:t>
            </a:r>
            <a:r>
              <a:rPr lang="en-US" dirty="0">
                <a:cs typeface="Consolas" pitchFamily="49" charset="0"/>
              </a:rPr>
              <a:t>)</a:t>
            </a:r>
          </a:p>
        </p:txBody>
      </p:sp>
    </p:spTree>
    <p:extLst>
      <p:ext uri="{BB962C8B-B14F-4D97-AF65-F5344CB8AC3E}">
        <p14:creationId xmlns:p14="http://schemas.microsoft.com/office/powerpoint/2010/main" val="2584291878"/>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err="1"/>
              <a:t>Metaprogramming</a:t>
            </a:r>
            <a:endParaRPr lang="en-US" b="1" dirty="0"/>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1"/>
          </p:nvPr>
        </p:nvSpPr>
        <p:spPr/>
        <p:txBody>
          <a:bodyPr>
            <a:normAutofit fontScale="77500" lnSpcReduction="20000"/>
          </a:bodyPr>
          <a:lstStyle/>
          <a:p>
            <a:r>
              <a:rPr lang="en-US" dirty="0">
                <a:solidFill>
                  <a:srgbClr val="F0F0F0"/>
                </a:solidFill>
                <a:cs typeface="Consolas" pitchFamily="49" charset="0"/>
              </a:rPr>
              <a:t>[</a:t>
            </a:r>
            <a:r>
              <a:rPr lang="en-US" dirty="0" err="1">
                <a:solidFill>
                  <a:srgbClr val="F0F0F0"/>
                </a:solidFill>
                <a:cs typeface="Consolas" pitchFamily="49" charset="0"/>
              </a:rPr>
              <a:t>TestClass</a:t>
            </a:r>
            <a:r>
              <a:rPr lang="en-US" dirty="0">
                <a:solidFill>
                  <a:srgbClr val="F0F0F0"/>
                </a:solidFill>
                <a:cs typeface="Consolas" pitchFamily="49" charset="0"/>
              </a:rPr>
              <a:t>]</a:t>
            </a:r>
          </a:p>
          <a:p>
            <a:r>
              <a:rPr lang="en-US" dirty="0">
                <a:solidFill>
                  <a:srgbClr val="8AC5FF"/>
                </a:solidFill>
                <a:cs typeface="Consolas" pitchFamily="49" charset="0"/>
              </a:rPr>
              <a:t>public class </a:t>
            </a:r>
            <a:r>
              <a:rPr lang="en-US" dirty="0" err="1">
                <a:solidFill>
                  <a:srgbClr val="F0F0F0"/>
                </a:solidFill>
                <a:cs typeface="Consolas" pitchFamily="49" charset="0"/>
              </a:rPr>
              <a:t>StackTest</a:t>
            </a:r>
            <a:r>
              <a:rPr lang="en-US" dirty="0">
                <a:solidFill>
                  <a:srgbClr val="F0F0F0"/>
                </a:solidFill>
                <a:cs typeface="Consolas" pitchFamily="49" charset="0"/>
              </a:rPr>
              <a:t> </a:t>
            </a:r>
            <a:r>
              <a:rPr lang="en-US" dirty="0">
                <a:solidFill>
                  <a:srgbClr val="8AC5FF"/>
                </a:solidFill>
                <a:cs typeface="Consolas" pitchFamily="49" charset="0"/>
              </a:rPr>
              <a:t>{</a:t>
            </a:r>
          </a:p>
          <a:p>
            <a:endParaRPr lang="en-US" dirty="0">
              <a:solidFill>
                <a:srgbClr val="8AC5FF"/>
              </a:solidFill>
              <a:cs typeface="Consolas" pitchFamily="49" charset="0"/>
            </a:endParaRPr>
          </a:p>
          <a:p>
            <a:r>
              <a:rPr lang="en-US" dirty="0">
                <a:solidFill>
                  <a:srgbClr val="F0F0F0"/>
                </a:solidFill>
                <a:cs typeface="Consolas" pitchFamily="49" charset="0"/>
              </a:rPr>
              <a:t>    [</a:t>
            </a:r>
            <a:r>
              <a:rPr lang="en-US" dirty="0" err="1">
                <a:solidFill>
                  <a:srgbClr val="F0F0F0"/>
                </a:solidFill>
                <a:cs typeface="Consolas" pitchFamily="49" charset="0"/>
              </a:rPr>
              <a:t>TestMethod</a:t>
            </a:r>
            <a:r>
              <a:rPr lang="en-US" dirty="0">
                <a:solidFill>
                  <a:srgbClr val="F0F0F0"/>
                </a:solidFill>
                <a:cs typeface="Consolas" pitchFamily="49" charset="0"/>
              </a:rPr>
              <a:t>]</a:t>
            </a:r>
          </a:p>
          <a:p>
            <a:r>
              <a:rPr lang="en-US" dirty="0">
                <a:cs typeface="Consolas" pitchFamily="49" charset="0"/>
              </a:rPr>
              <a:t>    </a:t>
            </a:r>
            <a:r>
              <a:rPr lang="en-US" dirty="0">
                <a:solidFill>
                  <a:srgbClr val="8AC5FF"/>
                </a:solidFill>
                <a:cs typeface="Consolas" pitchFamily="49" charset="0"/>
              </a:rPr>
              <a:t>public void </a:t>
            </a:r>
            <a:r>
              <a:rPr lang="en-US" dirty="0" err="1">
                <a:solidFill>
                  <a:srgbClr val="F0F0F0"/>
                </a:solidFill>
                <a:cs typeface="Consolas" pitchFamily="49" charset="0"/>
              </a:rPr>
              <a:t>NewStackHasZeroElements</a:t>
            </a:r>
            <a:r>
              <a:rPr lang="en-US" dirty="0">
                <a:solidFill>
                  <a:srgbClr val="F0F0F0"/>
                </a:solidFill>
                <a:cs typeface="Consolas" pitchFamily="49" charset="0"/>
              </a:rPr>
              <a:t>()</a:t>
            </a:r>
            <a:r>
              <a:rPr lang="en-US" dirty="0">
                <a:cs typeface="Consolas" pitchFamily="49" charset="0"/>
              </a:rPr>
              <a:t> </a:t>
            </a:r>
            <a:r>
              <a:rPr lang="en-US" dirty="0">
                <a:solidFill>
                  <a:srgbClr val="8AC5FF"/>
                </a:solidFill>
                <a:cs typeface="Consolas" pitchFamily="49" charset="0"/>
              </a:rPr>
              <a:t>{</a:t>
            </a:r>
          </a:p>
          <a:p>
            <a:r>
              <a:rPr lang="en-US" dirty="0">
                <a:cs typeface="Consolas" pitchFamily="49" charset="0"/>
              </a:rPr>
              <a:t>        </a:t>
            </a:r>
            <a:r>
              <a:rPr lang="en-US" dirty="0" err="1">
                <a:solidFill>
                  <a:srgbClr val="8AC5FF"/>
                </a:solidFill>
                <a:cs typeface="Consolas" pitchFamily="49" charset="0"/>
              </a:rPr>
              <a:t>var</a:t>
            </a:r>
            <a:r>
              <a:rPr lang="en-US" dirty="0">
                <a:solidFill>
                  <a:srgbClr val="F0F0F0"/>
                </a:solidFill>
                <a:cs typeface="Consolas" pitchFamily="49" charset="0"/>
              </a:rPr>
              <a:t> s = </a:t>
            </a:r>
            <a:r>
              <a:rPr lang="en-US" dirty="0">
                <a:solidFill>
                  <a:srgbClr val="8AC5FF"/>
                </a:solidFill>
                <a:cs typeface="Consolas" pitchFamily="49" charset="0"/>
              </a:rPr>
              <a:t>new </a:t>
            </a:r>
            <a:r>
              <a:rPr lang="en-US" dirty="0">
                <a:solidFill>
                  <a:srgbClr val="F0F0F0"/>
                </a:solidFill>
                <a:cs typeface="Consolas" pitchFamily="49" charset="0"/>
              </a:rPr>
              <a:t>Stack&lt;</a:t>
            </a:r>
            <a:r>
              <a:rPr lang="en-US" dirty="0">
                <a:solidFill>
                  <a:srgbClr val="8AC5FF"/>
                </a:solidFill>
                <a:cs typeface="Consolas" pitchFamily="49" charset="0"/>
              </a:rPr>
              <a:t>string</a:t>
            </a:r>
            <a:r>
              <a:rPr lang="en-US" dirty="0">
                <a:cs typeface="Consolas" pitchFamily="49" charset="0"/>
              </a:rPr>
              <a:t>&gt;</a:t>
            </a:r>
            <a:r>
              <a:rPr lang="en-US" dirty="0">
                <a:solidFill>
                  <a:srgbClr val="F0F0F0"/>
                </a:solidFill>
                <a:cs typeface="Consolas" pitchFamily="49" charset="0"/>
              </a:rPr>
              <a:t>();</a:t>
            </a:r>
          </a:p>
          <a:p>
            <a:r>
              <a:rPr lang="en-US" dirty="0">
                <a:cs typeface="Consolas" pitchFamily="49" charset="0"/>
              </a:rPr>
              <a:t>        </a:t>
            </a:r>
            <a:r>
              <a:rPr lang="en-US" dirty="0" err="1">
                <a:solidFill>
                  <a:srgbClr val="F0F0F0"/>
                </a:solidFill>
                <a:cs typeface="Consolas" pitchFamily="49" charset="0"/>
              </a:rPr>
              <a:t>Assert.AreEqual</a:t>
            </a:r>
            <a:r>
              <a:rPr lang="en-US" dirty="0">
                <a:solidFill>
                  <a:srgbClr val="F0F0F0"/>
                </a:solidFill>
                <a:cs typeface="Consolas" pitchFamily="49" charset="0"/>
              </a:rPr>
              <a:t>&lt;</a:t>
            </a:r>
            <a:r>
              <a:rPr lang="en-US" dirty="0" err="1">
                <a:solidFill>
                  <a:srgbClr val="8AC5FF"/>
                </a:solidFill>
                <a:cs typeface="Consolas" pitchFamily="49" charset="0"/>
              </a:rPr>
              <a:t>int</a:t>
            </a:r>
            <a:r>
              <a:rPr lang="en-US" dirty="0">
                <a:cs typeface="Consolas" pitchFamily="49" charset="0"/>
              </a:rPr>
              <a:t>&gt;(</a:t>
            </a:r>
            <a:r>
              <a:rPr lang="en-US" dirty="0">
                <a:solidFill>
                  <a:srgbClr val="FFFF80"/>
                </a:solidFill>
                <a:cs typeface="Consolas" pitchFamily="49" charset="0"/>
              </a:rPr>
              <a:t>0</a:t>
            </a:r>
            <a:r>
              <a:rPr lang="en-US" dirty="0">
                <a:cs typeface="Consolas" pitchFamily="49" charset="0"/>
              </a:rPr>
              <a:t>,</a:t>
            </a:r>
            <a:r>
              <a:rPr lang="en-US" dirty="0">
                <a:solidFill>
                  <a:srgbClr val="FFFF80"/>
                </a:solidFill>
                <a:cs typeface="Consolas" pitchFamily="49" charset="0"/>
              </a:rPr>
              <a:t> </a:t>
            </a:r>
            <a:r>
              <a:rPr lang="en-US" dirty="0" err="1">
                <a:solidFill>
                  <a:srgbClr val="F0F0F0"/>
                </a:solidFill>
                <a:cs typeface="Consolas" pitchFamily="49" charset="0"/>
              </a:rPr>
              <a:t>s.Count</a:t>
            </a:r>
            <a:r>
              <a:rPr lang="en-US" dirty="0">
                <a:solidFill>
                  <a:srgbClr val="F0F0F0"/>
                </a:solidFill>
                <a:cs typeface="Consolas" pitchFamily="49" charset="0"/>
              </a:rPr>
              <a:t>); </a:t>
            </a:r>
            <a:r>
              <a:rPr lang="en-US" dirty="0">
                <a:solidFill>
                  <a:srgbClr val="8AC5FF"/>
                </a:solidFill>
                <a:cs typeface="Consolas" pitchFamily="49" charset="0"/>
              </a:rPr>
              <a:t>}</a:t>
            </a:r>
          </a:p>
          <a:p>
            <a:endParaRPr lang="en-US" dirty="0">
              <a:solidFill>
                <a:srgbClr val="F0F0F0"/>
              </a:solidFill>
              <a:cs typeface="Consolas" pitchFamily="49" charset="0"/>
            </a:endParaRPr>
          </a:p>
          <a:p>
            <a:r>
              <a:rPr lang="en-US" dirty="0">
                <a:solidFill>
                  <a:srgbClr val="F0F0F0"/>
                </a:solidFill>
                <a:cs typeface="Consolas" pitchFamily="49" charset="0"/>
              </a:rPr>
              <a:t>    [</a:t>
            </a:r>
            <a:r>
              <a:rPr lang="en-US" dirty="0" err="1">
                <a:solidFill>
                  <a:srgbClr val="F0F0F0"/>
                </a:solidFill>
                <a:cs typeface="Consolas" pitchFamily="49" charset="0"/>
              </a:rPr>
              <a:t>TestMethod</a:t>
            </a:r>
            <a:r>
              <a:rPr lang="en-US" dirty="0">
                <a:solidFill>
                  <a:srgbClr val="F0F0F0"/>
                </a:solidFill>
                <a:cs typeface="Consolas" pitchFamily="49" charset="0"/>
              </a:rPr>
              <a:t>]</a:t>
            </a:r>
          </a:p>
          <a:p>
            <a:r>
              <a:rPr lang="en-US" dirty="0">
                <a:cs typeface="Consolas" pitchFamily="49" charset="0"/>
              </a:rPr>
              <a:t>    </a:t>
            </a:r>
            <a:r>
              <a:rPr lang="en-US" dirty="0">
                <a:solidFill>
                  <a:srgbClr val="8AC5FF"/>
                </a:solidFill>
                <a:cs typeface="Consolas" pitchFamily="49" charset="0"/>
              </a:rPr>
              <a:t>public void </a:t>
            </a:r>
            <a:r>
              <a:rPr lang="en-US" dirty="0" err="1">
                <a:solidFill>
                  <a:srgbClr val="F0F0F0"/>
                </a:solidFill>
                <a:cs typeface="Consolas" pitchFamily="49" charset="0"/>
              </a:rPr>
              <a:t>StackPeekTopElement</a:t>
            </a:r>
            <a:r>
              <a:rPr lang="en-US" dirty="0">
                <a:solidFill>
                  <a:srgbClr val="F0F0F0"/>
                </a:solidFill>
                <a:cs typeface="Consolas" pitchFamily="49" charset="0"/>
              </a:rPr>
              <a:t>() </a:t>
            </a:r>
            <a:r>
              <a:rPr lang="en-US" dirty="0">
                <a:solidFill>
                  <a:srgbClr val="8AC5FF"/>
                </a:solidFill>
                <a:cs typeface="Consolas" pitchFamily="49" charset="0"/>
              </a:rPr>
              <a:t>{</a:t>
            </a:r>
          </a:p>
          <a:p>
            <a:r>
              <a:rPr lang="en-US" dirty="0">
                <a:cs typeface="Consolas" pitchFamily="49" charset="0"/>
              </a:rPr>
              <a:t>        </a:t>
            </a:r>
            <a:r>
              <a:rPr lang="en-US" dirty="0" err="1">
                <a:solidFill>
                  <a:srgbClr val="8AC5FF"/>
                </a:solidFill>
                <a:cs typeface="Consolas" pitchFamily="49" charset="0"/>
              </a:rPr>
              <a:t>var</a:t>
            </a:r>
            <a:r>
              <a:rPr lang="en-US" dirty="0">
                <a:solidFill>
                  <a:srgbClr val="F0F0F0"/>
                </a:solidFill>
                <a:cs typeface="Consolas" pitchFamily="49" charset="0"/>
              </a:rPr>
              <a:t> s = </a:t>
            </a:r>
            <a:r>
              <a:rPr lang="en-US" dirty="0">
                <a:solidFill>
                  <a:srgbClr val="8AC5FF"/>
                </a:solidFill>
                <a:cs typeface="Consolas" pitchFamily="49" charset="0"/>
              </a:rPr>
              <a:t>new </a:t>
            </a:r>
            <a:r>
              <a:rPr lang="en-US" dirty="0">
                <a:solidFill>
                  <a:srgbClr val="F0F0F0"/>
                </a:solidFill>
                <a:cs typeface="Consolas" pitchFamily="49" charset="0"/>
              </a:rPr>
              <a:t>Stack&lt;</a:t>
            </a:r>
            <a:r>
              <a:rPr lang="en-US" dirty="0">
                <a:solidFill>
                  <a:srgbClr val="8AC5FF"/>
                </a:solidFill>
                <a:cs typeface="Consolas" pitchFamily="49" charset="0"/>
              </a:rPr>
              <a:t>string</a:t>
            </a:r>
            <a:r>
              <a:rPr lang="en-US" dirty="0">
                <a:cs typeface="Consolas" pitchFamily="49" charset="0"/>
              </a:rPr>
              <a:t>&gt;();</a:t>
            </a:r>
          </a:p>
          <a:p>
            <a:r>
              <a:rPr lang="en-US" dirty="0">
                <a:cs typeface="Consolas" pitchFamily="49" charset="0"/>
              </a:rPr>
              <a:t>        </a:t>
            </a:r>
            <a:r>
              <a:rPr lang="en-US" dirty="0" err="1">
                <a:solidFill>
                  <a:srgbClr val="F0F0F0"/>
                </a:solidFill>
                <a:cs typeface="Consolas" pitchFamily="49" charset="0"/>
              </a:rPr>
              <a:t>s.Push</a:t>
            </a:r>
            <a:r>
              <a:rPr lang="en-US" dirty="0">
                <a:solidFill>
                  <a:srgbClr val="F0F0F0"/>
                </a:solidFill>
                <a:cs typeface="Consolas" pitchFamily="49" charset="0"/>
              </a:rPr>
              <a:t>(</a:t>
            </a:r>
            <a:r>
              <a:rPr lang="en-US" dirty="0">
                <a:solidFill>
                  <a:srgbClr val="FF8040"/>
                </a:solidFill>
                <a:cs typeface="Consolas" pitchFamily="49" charset="0"/>
              </a:rPr>
              <a:t>"bob"</a:t>
            </a:r>
            <a:r>
              <a:rPr lang="en-US" dirty="0">
                <a:cs typeface="Consolas" pitchFamily="49" charset="0"/>
              </a:rPr>
              <a:t>);</a:t>
            </a:r>
          </a:p>
          <a:p>
            <a:r>
              <a:rPr lang="en-US" dirty="0">
                <a:cs typeface="Consolas" pitchFamily="49" charset="0"/>
              </a:rPr>
              <a:t>        </a:t>
            </a:r>
            <a:r>
              <a:rPr lang="en-US" dirty="0" err="1">
                <a:solidFill>
                  <a:srgbClr val="F0F0F0"/>
                </a:solidFill>
                <a:cs typeface="Consolas" pitchFamily="49" charset="0"/>
              </a:rPr>
              <a:t>Assert.AreEqual</a:t>
            </a:r>
            <a:r>
              <a:rPr lang="en-US" dirty="0">
                <a:solidFill>
                  <a:srgbClr val="F0F0F0"/>
                </a:solidFill>
                <a:cs typeface="Consolas" pitchFamily="49" charset="0"/>
              </a:rPr>
              <a:t>&lt;</a:t>
            </a:r>
            <a:r>
              <a:rPr lang="en-US" dirty="0" err="1">
                <a:solidFill>
                  <a:srgbClr val="8AC5FF"/>
                </a:solidFill>
                <a:cs typeface="Consolas" pitchFamily="49" charset="0"/>
              </a:rPr>
              <a:t>int</a:t>
            </a:r>
            <a:r>
              <a:rPr lang="en-US" dirty="0">
                <a:cs typeface="Consolas" pitchFamily="49" charset="0"/>
              </a:rPr>
              <a:t>&gt;(</a:t>
            </a:r>
            <a:r>
              <a:rPr lang="en-US" dirty="0">
                <a:solidFill>
                  <a:srgbClr val="FFFF80"/>
                </a:solidFill>
                <a:cs typeface="Consolas" pitchFamily="49" charset="0"/>
              </a:rPr>
              <a:t>1</a:t>
            </a:r>
            <a:r>
              <a:rPr lang="en-US" dirty="0">
                <a:cs typeface="Consolas" pitchFamily="49" charset="0"/>
              </a:rPr>
              <a:t>,</a:t>
            </a:r>
            <a:r>
              <a:rPr lang="en-US" dirty="0">
                <a:solidFill>
                  <a:srgbClr val="FFFF80"/>
                </a:solidFill>
                <a:cs typeface="Consolas" pitchFamily="49" charset="0"/>
              </a:rPr>
              <a:t> </a:t>
            </a:r>
            <a:r>
              <a:rPr lang="en-US" dirty="0" err="1">
                <a:solidFill>
                  <a:srgbClr val="F0F0F0"/>
                </a:solidFill>
                <a:cs typeface="Consolas" pitchFamily="49" charset="0"/>
              </a:rPr>
              <a:t>s.Count</a:t>
            </a:r>
            <a:r>
              <a:rPr lang="en-US" dirty="0">
                <a:solidFill>
                  <a:srgbClr val="F0F0F0"/>
                </a:solidFill>
                <a:cs typeface="Consolas" pitchFamily="49" charset="0"/>
              </a:rPr>
              <a:t>);</a:t>
            </a:r>
          </a:p>
          <a:p>
            <a:r>
              <a:rPr lang="en-US" dirty="0">
                <a:cs typeface="Consolas" pitchFamily="49" charset="0"/>
              </a:rPr>
              <a:t>        </a:t>
            </a:r>
            <a:r>
              <a:rPr lang="en-US" dirty="0" err="1">
                <a:solidFill>
                  <a:srgbClr val="F0F0F0"/>
                </a:solidFill>
                <a:cs typeface="Consolas" pitchFamily="49" charset="0"/>
              </a:rPr>
              <a:t>Assert.AreEqual</a:t>
            </a:r>
            <a:r>
              <a:rPr lang="en-US" dirty="0">
                <a:solidFill>
                  <a:srgbClr val="F0F0F0"/>
                </a:solidFill>
                <a:cs typeface="Consolas" pitchFamily="49" charset="0"/>
              </a:rPr>
              <a:t>&lt;</a:t>
            </a:r>
            <a:r>
              <a:rPr lang="en-US" dirty="0">
                <a:solidFill>
                  <a:srgbClr val="8AC5FF"/>
                </a:solidFill>
                <a:cs typeface="Consolas" pitchFamily="49" charset="0"/>
              </a:rPr>
              <a:t>string</a:t>
            </a:r>
            <a:r>
              <a:rPr lang="en-US" dirty="0">
                <a:cs typeface="Consolas" pitchFamily="49" charset="0"/>
              </a:rPr>
              <a:t>&gt;(</a:t>
            </a:r>
            <a:r>
              <a:rPr lang="en-US" dirty="0">
                <a:solidFill>
                  <a:srgbClr val="FF8040"/>
                </a:solidFill>
                <a:cs typeface="Consolas" pitchFamily="49" charset="0"/>
              </a:rPr>
              <a:t>"bob"</a:t>
            </a:r>
            <a:r>
              <a:rPr lang="en-US" dirty="0">
                <a:cs typeface="Consolas" pitchFamily="49" charset="0"/>
              </a:rPr>
              <a:t>,</a:t>
            </a:r>
            <a:r>
              <a:rPr lang="en-US" dirty="0">
                <a:solidFill>
                  <a:srgbClr val="FF8040"/>
                </a:solidFill>
                <a:cs typeface="Consolas" pitchFamily="49" charset="0"/>
              </a:rPr>
              <a:t> </a:t>
            </a:r>
            <a:r>
              <a:rPr lang="en-US" dirty="0" err="1">
                <a:solidFill>
                  <a:srgbClr val="F0F0F0"/>
                </a:solidFill>
                <a:cs typeface="Consolas" pitchFamily="49" charset="0"/>
              </a:rPr>
              <a:t>s.Peek</a:t>
            </a:r>
            <a:r>
              <a:rPr lang="en-US" dirty="0">
                <a:solidFill>
                  <a:srgbClr val="F0F0F0"/>
                </a:solidFill>
                <a:cs typeface="Consolas" pitchFamily="49" charset="0"/>
              </a:rPr>
              <a:t>()); </a:t>
            </a:r>
            <a:r>
              <a:rPr lang="en-US" dirty="0">
                <a:solidFill>
                  <a:srgbClr val="8AC5FF"/>
                </a:solidFill>
                <a:cs typeface="Consolas" pitchFamily="49" charset="0"/>
              </a:rPr>
              <a:t>}</a:t>
            </a:r>
          </a:p>
          <a:p>
            <a:endParaRPr lang="en-US" dirty="0">
              <a:solidFill>
                <a:srgbClr val="F0F0F0"/>
              </a:solidFill>
              <a:cs typeface="Consolas" pitchFamily="49" charset="0"/>
            </a:endParaRPr>
          </a:p>
          <a:p>
            <a:r>
              <a:rPr lang="en-US" dirty="0">
                <a:solidFill>
                  <a:srgbClr val="F0F0F0"/>
                </a:solidFill>
                <a:cs typeface="Consolas" pitchFamily="49" charset="0"/>
              </a:rPr>
              <a:t>    [</a:t>
            </a:r>
            <a:r>
              <a:rPr lang="en-US" dirty="0" err="1">
                <a:solidFill>
                  <a:srgbClr val="F0F0F0"/>
                </a:solidFill>
                <a:cs typeface="Consolas" pitchFamily="49" charset="0"/>
              </a:rPr>
              <a:t>TestMethod</a:t>
            </a:r>
            <a:r>
              <a:rPr lang="en-US" dirty="0">
                <a:solidFill>
                  <a:srgbClr val="F0F0F0"/>
                </a:solidFill>
                <a:cs typeface="Consolas" pitchFamily="49" charset="0"/>
              </a:rPr>
              <a:t>]</a:t>
            </a:r>
          </a:p>
          <a:p>
            <a:r>
              <a:rPr lang="en-US" dirty="0">
                <a:cs typeface="Consolas" pitchFamily="49" charset="0"/>
              </a:rPr>
              <a:t>    </a:t>
            </a:r>
            <a:r>
              <a:rPr lang="en-US" dirty="0">
                <a:solidFill>
                  <a:srgbClr val="8AC5FF"/>
                </a:solidFill>
                <a:cs typeface="Consolas" pitchFamily="49" charset="0"/>
              </a:rPr>
              <a:t>public void </a:t>
            </a:r>
            <a:r>
              <a:rPr lang="en-US" dirty="0" err="1">
                <a:solidFill>
                  <a:srgbClr val="F0F0F0"/>
                </a:solidFill>
                <a:cs typeface="Consolas" pitchFamily="49" charset="0"/>
              </a:rPr>
              <a:t>StackPopTopElement</a:t>
            </a:r>
            <a:r>
              <a:rPr lang="en-US" dirty="0">
                <a:solidFill>
                  <a:srgbClr val="F0F0F0"/>
                </a:solidFill>
                <a:cs typeface="Consolas" pitchFamily="49" charset="0"/>
              </a:rPr>
              <a:t>() </a:t>
            </a:r>
            <a:r>
              <a:rPr lang="en-US" dirty="0">
                <a:solidFill>
                  <a:srgbClr val="8AC5FF"/>
                </a:solidFill>
                <a:cs typeface="Consolas" pitchFamily="49" charset="0"/>
              </a:rPr>
              <a:t>{</a:t>
            </a:r>
          </a:p>
          <a:p>
            <a:r>
              <a:rPr lang="en-US" dirty="0">
                <a:cs typeface="Consolas" pitchFamily="49" charset="0"/>
              </a:rPr>
              <a:t>        </a:t>
            </a:r>
            <a:r>
              <a:rPr lang="en-US" dirty="0" err="1">
                <a:solidFill>
                  <a:srgbClr val="8AC5FF"/>
                </a:solidFill>
                <a:cs typeface="Consolas" pitchFamily="49" charset="0"/>
              </a:rPr>
              <a:t>var</a:t>
            </a:r>
            <a:r>
              <a:rPr lang="en-US" dirty="0">
                <a:solidFill>
                  <a:srgbClr val="F0F0F0"/>
                </a:solidFill>
                <a:cs typeface="Consolas" pitchFamily="49" charset="0"/>
              </a:rPr>
              <a:t> s = </a:t>
            </a:r>
            <a:r>
              <a:rPr lang="en-US" dirty="0">
                <a:solidFill>
                  <a:srgbClr val="8AC5FF"/>
                </a:solidFill>
                <a:cs typeface="Consolas" pitchFamily="49" charset="0"/>
              </a:rPr>
              <a:t>new </a:t>
            </a:r>
            <a:r>
              <a:rPr lang="en-US" dirty="0">
                <a:solidFill>
                  <a:srgbClr val="F0F0F0"/>
                </a:solidFill>
                <a:cs typeface="Consolas" pitchFamily="49" charset="0"/>
              </a:rPr>
              <a:t>Stack&lt;</a:t>
            </a:r>
            <a:r>
              <a:rPr lang="en-US" dirty="0">
                <a:solidFill>
                  <a:srgbClr val="8AC5FF"/>
                </a:solidFill>
                <a:cs typeface="Consolas" pitchFamily="49" charset="0"/>
              </a:rPr>
              <a:t>string</a:t>
            </a:r>
            <a:r>
              <a:rPr lang="en-US" dirty="0">
                <a:cs typeface="Consolas" pitchFamily="49" charset="0"/>
              </a:rPr>
              <a:t>&gt;();</a:t>
            </a:r>
          </a:p>
          <a:p>
            <a:r>
              <a:rPr lang="en-US" dirty="0">
                <a:cs typeface="Consolas" pitchFamily="49" charset="0"/>
              </a:rPr>
              <a:t>        </a:t>
            </a:r>
            <a:r>
              <a:rPr lang="en-US" dirty="0" err="1">
                <a:solidFill>
                  <a:srgbClr val="F0F0F0"/>
                </a:solidFill>
                <a:cs typeface="Consolas" pitchFamily="49" charset="0"/>
              </a:rPr>
              <a:t>s.Push</a:t>
            </a:r>
            <a:r>
              <a:rPr lang="en-US" dirty="0">
                <a:solidFill>
                  <a:srgbClr val="F0F0F0"/>
                </a:solidFill>
                <a:cs typeface="Consolas" pitchFamily="49" charset="0"/>
              </a:rPr>
              <a:t>(</a:t>
            </a:r>
            <a:r>
              <a:rPr lang="en-US" dirty="0">
                <a:solidFill>
                  <a:srgbClr val="FF8040"/>
                </a:solidFill>
                <a:cs typeface="Consolas" pitchFamily="49" charset="0"/>
              </a:rPr>
              <a:t>"bob"</a:t>
            </a:r>
            <a:r>
              <a:rPr lang="en-US" dirty="0">
                <a:cs typeface="Consolas" pitchFamily="49" charset="0"/>
              </a:rPr>
              <a:t>);</a:t>
            </a:r>
          </a:p>
          <a:p>
            <a:r>
              <a:rPr lang="en-US" dirty="0">
                <a:cs typeface="Consolas" pitchFamily="49" charset="0"/>
              </a:rPr>
              <a:t>        </a:t>
            </a:r>
            <a:r>
              <a:rPr lang="en-US" dirty="0" err="1">
                <a:solidFill>
                  <a:srgbClr val="F0F0F0"/>
                </a:solidFill>
                <a:cs typeface="Consolas" pitchFamily="49" charset="0"/>
              </a:rPr>
              <a:t>Assert.AreEqual</a:t>
            </a:r>
            <a:r>
              <a:rPr lang="en-US" dirty="0">
                <a:solidFill>
                  <a:srgbClr val="F0F0F0"/>
                </a:solidFill>
                <a:cs typeface="Consolas" pitchFamily="49" charset="0"/>
              </a:rPr>
              <a:t>&lt;</a:t>
            </a:r>
            <a:r>
              <a:rPr lang="en-US" dirty="0">
                <a:solidFill>
                  <a:srgbClr val="8AC5FF"/>
                </a:solidFill>
                <a:cs typeface="Consolas" pitchFamily="49" charset="0"/>
              </a:rPr>
              <a:t>string</a:t>
            </a:r>
            <a:r>
              <a:rPr lang="en-US" dirty="0">
                <a:cs typeface="Consolas" pitchFamily="49" charset="0"/>
              </a:rPr>
              <a:t>&gt;(</a:t>
            </a:r>
            <a:r>
              <a:rPr lang="en-US" dirty="0">
                <a:solidFill>
                  <a:srgbClr val="FF8040"/>
                </a:solidFill>
                <a:cs typeface="Consolas" pitchFamily="49" charset="0"/>
              </a:rPr>
              <a:t>"bob"</a:t>
            </a:r>
            <a:r>
              <a:rPr lang="en-US" dirty="0">
                <a:cs typeface="Consolas" pitchFamily="49" charset="0"/>
              </a:rPr>
              <a:t>,</a:t>
            </a:r>
            <a:r>
              <a:rPr lang="en-US" dirty="0">
                <a:solidFill>
                  <a:srgbClr val="FF8040"/>
                </a:solidFill>
                <a:cs typeface="Consolas" pitchFamily="49" charset="0"/>
              </a:rPr>
              <a:t> </a:t>
            </a:r>
            <a:r>
              <a:rPr lang="en-US" dirty="0" err="1">
                <a:solidFill>
                  <a:srgbClr val="F0F0F0"/>
                </a:solidFill>
                <a:cs typeface="Consolas" pitchFamily="49" charset="0"/>
              </a:rPr>
              <a:t>s.Pop</a:t>
            </a:r>
            <a:r>
              <a:rPr lang="en-US" dirty="0">
                <a:solidFill>
                  <a:srgbClr val="F0F0F0"/>
                </a:solidFill>
                <a:cs typeface="Consolas" pitchFamily="49" charset="0"/>
              </a:rPr>
              <a:t>());</a:t>
            </a:r>
          </a:p>
          <a:p>
            <a:r>
              <a:rPr lang="en-US" dirty="0">
                <a:cs typeface="Consolas" pitchFamily="49" charset="0"/>
              </a:rPr>
              <a:t>        </a:t>
            </a:r>
            <a:r>
              <a:rPr lang="en-US" dirty="0" err="1">
                <a:solidFill>
                  <a:srgbClr val="F0F0F0"/>
                </a:solidFill>
                <a:cs typeface="Consolas" pitchFamily="49" charset="0"/>
              </a:rPr>
              <a:t>Assert.AreEqual</a:t>
            </a:r>
            <a:r>
              <a:rPr lang="en-US" dirty="0">
                <a:solidFill>
                  <a:srgbClr val="F0F0F0"/>
                </a:solidFill>
                <a:cs typeface="Consolas" pitchFamily="49" charset="0"/>
              </a:rPr>
              <a:t>&lt;</a:t>
            </a:r>
            <a:r>
              <a:rPr lang="en-US" dirty="0" err="1">
                <a:solidFill>
                  <a:srgbClr val="8AC5FF"/>
                </a:solidFill>
                <a:cs typeface="Consolas" pitchFamily="49" charset="0"/>
              </a:rPr>
              <a:t>int</a:t>
            </a:r>
            <a:r>
              <a:rPr lang="en-US" dirty="0">
                <a:cs typeface="Consolas" pitchFamily="49" charset="0"/>
              </a:rPr>
              <a:t>&gt;(</a:t>
            </a:r>
            <a:r>
              <a:rPr lang="en-US" dirty="0">
                <a:solidFill>
                  <a:srgbClr val="FFFF80"/>
                </a:solidFill>
                <a:cs typeface="Consolas" pitchFamily="49" charset="0"/>
              </a:rPr>
              <a:t>0</a:t>
            </a:r>
            <a:r>
              <a:rPr lang="en-US" dirty="0">
                <a:cs typeface="Consolas" pitchFamily="49" charset="0"/>
              </a:rPr>
              <a:t>,</a:t>
            </a:r>
            <a:r>
              <a:rPr lang="en-US" dirty="0">
                <a:solidFill>
                  <a:srgbClr val="FFFF80"/>
                </a:solidFill>
                <a:cs typeface="Consolas" pitchFamily="49" charset="0"/>
              </a:rPr>
              <a:t> </a:t>
            </a:r>
            <a:r>
              <a:rPr lang="en-US" dirty="0" err="1">
                <a:solidFill>
                  <a:srgbClr val="F0F0F0"/>
                </a:solidFill>
                <a:cs typeface="Consolas" pitchFamily="49" charset="0"/>
              </a:rPr>
              <a:t>s.Count</a:t>
            </a:r>
            <a:r>
              <a:rPr lang="en-US" dirty="0">
                <a:solidFill>
                  <a:srgbClr val="F0F0F0"/>
                </a:solidFill>
                <a:cs typeface="Consolas" pitchFamily="49" charset="0"/>
              </a:rPr>
              <a:t>); </a:t>
            </a:r>
            <a:r>
              <a:rPr lang="en-US" dirty="0">
                <a:solidFill>
                  <a:srgbClr val="8AC5FF"/>
                </a:solidFill>
                <a:cs typeface="Consolas" pitchFamily="49" charset="0"/>
              </a:rPr>
              <a:t>} }</a:t>
            </a:r>
          </a:p>
        </p:txBody>
      </p:sp>
    </p:spTree>
    <p:extLst>
      <p:ext uri="{BB962C8B-B14F-4D97-AF65-F5344CB8AC3E}">
        <p14:creationId xmlns:p14="http://schemas.microsoft.com/office/powerpoint/2010/main" val="3264125059"/>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1"/>
          </p:nvPr>
        </p:nvSpPr>
        <p:spPr/>
        <p:txBody>
          <a:bodyPr>
            <a:normAutofit fontScale="85000" lnSpcReduction="20000"/>
          </a:bodyPr>
          <a:lstStyle/>
          <a:p>
            <a:r>
              <a:rPr lang="en-US" dirty="0">
                <a:solidFill>
                  <a:srgbClr val="F0F0F0"/>
                </a:solidFill>
                <a:cs typeface="Consolas" pitchFamily="49" charset="0"/>
              </a:rPr>
              <a:t>describe </a:t>
            </a:r>
            <a:r>
              <a:rPr lang="en-US" dirty="0">
                <a:solidFill>
                  <a:srgbClr val="FF8040"/>
                </a:solidFill>
                <a:cs typeface="Consolas" pitchFamily="49" charset="0"/>
              </a:rPr>
              <a:t>".NET Stack Operations" </a:t>
            </a:r>
            <a:r>
              <a:rPr lang="en-US" dirty="0">
                <a:solidFill>
                  <a:srgbClr val="8AC5FF"/>
                </a:solidFill>
                <a:cs typeface="Consolas" pitchFamily="49" charset="0"/>
              </a:rPr>
              <a:t>do</a:t>
            </a:r>
          </a:p>
          <a:p>
            <a:r>
              <a:rPr lang="en-US" dirty="0">
                <a:cs typeface="Consolas" pitchFamily="49" charset="0"/>
              </a:rPr>
              <a:t>  </a:t>
            </a:r>
            <a:r>
              <a:rPr lang="en-US" dirty="0">
                <a:solidFill>
                  <a:srgbClr val="F0F0F0"/>
                </a:solidFill>
                <a:cs typeface="Consolas" pitchFamily="49" charset="0"/>
              </a:rPr>
              <a:t>it </a:t>
            </a:r>
            <a:r>
              <a:rPr lang="en-US" dirty="0">
                <a:solidFill>
                  <a:srgbClr val="FF8040"/>
                </a:solidFill>
                <a:cs typeface="Consolas" pitchFamily="49" charset="0"/>
              </a:rPr>
              <a:t>"should create an instance with zero elements" </a:t>
            </a:r>
            <a:r>
              <a:rPr lang="en-US" dirty="0">
                <a:solidFill>
                  <a:srgbClr val="8AC5FF"/>
                </a:solidFill>
                <a:cs typeface="Consolas" pitchFamily="49" charset="0"/>
              </a:rPr>
              <a:t>do</a:t>
            </a:r>
          </a:p>
          <a:p>
            <a:r>
              <a:rPr lang="en-US" dirty="0">
                <a:cs typeface="Consolas" pitchFamily="49" charset="0"/>
              </a:rPr>
              <a:t>    </a:t>
            </a:r>
            <a:r>
              <a:rPr lang="en-US" dirty="0">
                <a:solidFill>
                  <a:srgbClr val="F0F0F0"/>
                </a:solidFill>
                <a:cs typeface="Consolas" pitchFamily="49" charset="0"/>
              </a:rPr>
              <a:t>Stack.new.count.should.be </a:t>
            </a:r>
            <a:r>
              <a:rPr lang="en-US" dirty="0">
                <a:solidFill>
                  <a:srgbClr val="FFFF80"/>
                </a:solidFill>
                <a:cs typeface="Consolas" pitchFamily="49" charset="0"/>
              </a:rPr>
              <a:t>0</a:t>
            </a:r>
          </a:p>
          <a:p>
            <a:r>
              <a:rPr lang="en-US" dirty="0">
                <a:cs typeface="Consolas" pitchFamily="49" charset="0"/>
              </a:rPr>
              <a:t>  </a:t>
            </a:r>
            <a:r>
              <a:rPr lang="en-US" dirty="0">
                <a:solidFill>
                  <a:srgbClr val="8AC5FF"/>
                </a:solidFill>
                <a:cs typeface="Consolas" pitchFamily="49" charset="0"/>
              </a:rPr>
              <a:t>end</a:t>
            </a:r>
          </a:p>
          <a:p>
            <a:r>
              <a:rPr lang="en-US" dirty="0">
                <a:cs typeface="Consolas" pitchFamily="49" charset="0"/>
              </a:rPr>
              <a:t>  </a:t>
            </a:r>
          </a:p>
          <a:p>
            <a:r>
              <a:rPr lang="en-US" dirty="0">
                <a:cs typeface="Consolas" pitchFamily="49" charset="0"/>
              </a:rPr>
              <a:t>  </a:t>
            </a:r>
            <a:r>
              <a:rPr lang="en-US" dirty="0">
                <a:solidFill>
                  <a:srgbClr val="F0F0F0"/>
                </a:solidFill>
                <a:cs typeface="Consolas" pitchFamily="49" charset="0"/>
              </a:rPr>
              <a:t>it </a:t>
            </a:r>
            <a:r>
              <a:rPr lang="en-US" dirty="0">
                <a:solidFill>
                  <a:srgbClr val="FF8040"/>
                </a:solidFill>
                <a:cs typeface="Consolas" pitchFamily="49" charset="0"/>
              </a:rPr>
              <a:t>"should let us peek at the element pushed" </a:t>
            </a:r>
            <a:r>
              <a:rPr lang="en-US" dirty="0">
                <a:solidFill>
                  <a:srgbClr val="8AC5FF"/>
                </a:solidFill>
                <a:cs typeface="Consolas" pitchFamily="49" charset="0"/>
              </a:rPr>
              <a:t>do</a:t>
            </a:r>
          </a:p>
          <a:p>
            <a:r>
              <a:rPr lang="en-US" dirty="0">
                <a:cs typeface="Consolas" pitchFamily="49" charset="0"/>
              </a:rPr>
              <a:t>    </a:t>
            </a:r>
            <a:r>
              <a:rPr lang="en-US" dirty="0">
                <a:solidFill>
                  <a:srgbClr val="F0F0F0"/>
                </a:solidFill>
                <a:cs typeface="Consolas" pitchFamily="49" charset="0"/>
              </a:rPr>
              <a:t>s = </a:t>
            </a:r>
            <a:r>
              <a:rPr lang="en-US" dirty="0" err="1">
                <a:solidFill>
                  <a:srgbClr val="F0F0F0"/>
                </a:solidFill>
                <a:cs typeface="Consolas" pitchFamily="49" charset="0"/>
              </a:rPr>
              <a:t>Stack.new</a:t>
            </a:r>
            <a:endParaRPr lang="en-US" dirty="0">
              <a:solidFill>
                <a:srgbClr val="F0F0F0"/>
              </a:solidFill>
              <a:cs typeface="Consolas" pitchFamily="49" charset="0"/>
            </a:endParaRPr>
          </a:p>
          <a:p>
            <a:r>
              <a:rPr lang="en-US" dirty="0">
                <a:cs typeface="Consolas" pitchFamily="49" charset="0"/>
              </a:rPr>
              <a:t>    </a:t>
            </a:r>
            <a:r>
              <a:rPr lang="en-US" dirty="0" err="1">
                <a:solidFill>
                  <a:srgbClr val="F0F0F0"/>
                </a:solidFill>
                <a:cs typeface="Consolas" pitchFamily="49" charset="0"/>
              </a:rPr>
              <a:t>s.push</a:t>
            </a:r>
            <a:r>
              <a:rPr lang="en-US" dirty="0">
                <a:solidFill>
                  <a:srgbClr val="F0F0F0"/>
                </a:solidFill>
                <a:cs typeface="Consolas" pitchFamily="49" charset="0"/>
              </a:rPr>
              <a:t> </a:t>
            </a:r>
            <a:r>
              <a:rPr lang="en-US" dirty="0">
                <a:solidFill>
                  <a:srgbClr val="FF8040"/>
                </a:solidFill>
                <a:cs typeface="Consolas" pitchFamily="49" charset="0"/>
              </a:rPr>
              <a:t>"bob"</a:t>
            </a:r>
          </a:p>
          <a:p>
            <a:r>
              <a:rPr lang="en-US" dirty="0">
                <a:cs typeface="Consolas" pitchFamily="49" charset="0"/>
              </a:rPr>
              <a:t>    </a:t>
            </a:r>
            <a:r>
              <a:rPr lang="en-US" dirty="0">
                <a:solidFill>
                  <a:srgbClr val="F0F0F0"/>
                </a:solidFill>
                <a:cs typeface="Consolas" pitchFamily="49" charset="0"/>
              </a:rPr>
              <a:t>s.peek.should.be </a:t>
            </a:r>
            <a:r>
              <a:rPr lang="en-US" dirty="0">
                <a:solidFill>
                  <a:srgbClr val="FF8040"/>
                </a:solidFill>
                <a:cs typeface="Consolas" pitchFamily="49" charset="0"/>
              </a:rPr>
              <a:t>"bob"</a:t>
            </a:r>
          </a:p>
          <a:p>
            <a:r>
              <a:rPr lang="en-US" dirty="0">
                <a:cs typeface="Consolas" pitchFamily="49" charset="0"/>
              </a:rPr>
              <a:t>    </a:t>
            </a:r>
            <a:r>
              <a:rPr lang="en-US" dirty="0">
                <a:solidFill>
                  <a:srgbClr val="F0F0F0"/>
                </a:solidFill>
                <a:cs typeface="Consolas" pitchFamily="49" charset="0"/>
              </a:rPr>
              <a:t>s.count.should.be </a:t>
            </a:r>
            <a:r>
              <a:rPr lang="en-US" dirty="0">
                <a:solidFill>
                  <a:srgbClr val="FFFF80"/>
                </a:solidFill>
                <a:cs typeface="Consolas" pitchFamily="49" charset="0"/>
              </a:rPr>
              <a:t>1</a:t>
            </a:r>
          </a:p>
          <a:p>
            <a:r>
              <a:rPr lang="en-US" dirty="0">
                <a:cs typeface="Consolas" pitchFamily="49" charset="0"/>
              </a:rPr>
              <a:t>  </a:t>
            </a:r>
            <a:r>
              <a:rPr lang="en-US" dirty="0">
                <a:solidFill>
                  <a:srgbClr val="8AC5FF"/>
                </a:solidFill>
                <a:cs typeface="Consolas" pitchFamily="49" charset="0"/>
              </a:rPr>
              <a:t>end</a:t>
            </a:r>
          </a:p>
          <a:p>
            <a:r>
              <a:rPr lang="en-US" dirty="0">
                <a:cs typeface="Consolas" pitchFamily="49" charset="0"/>
              </a:rPr>
              <a:t>  </a:t>
            </a:r>
          </a:p>
          <a:p>
            <a:r>
              <a:rPr lang="en-US" dirty="0">
                <a:cs typeface="Consolas" pitchFamily="49" charset="0"/>
              </a:rPr>
              <a:t>  </a:t>
            </a:r>
            <a:r>
              <a:rPr lang="en-US" dirty="0">
                <a:solidFill>
                  <a:srgbClr val="F0F0F0"/>
                </a:solidFill>
                <a:cs typeface="Consolas" pitchFamily="49" charset="0"/>
              </a:rPr>
              <a:t>it </a:t>
            </a:r>
            <a:r>
              <a:rPr lang="en-US" dirty="0">
                <a:solidFill>
                  <a:srgbClr val="FF8040"/>
                </a:solidFill>
                <a:cs typeface="Consolas" pitchFamily="49" charset="0"/>
              </a:rPr>
              <a:t>"should let us pop the element we pushed" </a:t>
            </a:r>
            <a:r>
              <a:rPr lang="en-US" dirty="0">
                <a:solidFill>
                  <a:srgbClr val="8AC5FF"/>
                </a:solidFill>
                <a:cs typeface="Consolas" pitchFamily="49" charset="0"/>
              </a:rPr>
              <a:t>do</a:t>
            </a:r>
          </a:p>
          <a:p>
            <a:r>
              <a:rPr lang="en-US" dirty="0">
                <a:cs typeface="Consolas" pitchFamily="49" charset="0"/>
              </a:rPr>
              <a:t>    </a:t>
            </a:r>
            <a:r>
              <a:rPr lang="en-US" dirty="0">
                <a:solidFill>
                  <a:srgbClr val="F0F0F0"/>
                </a:solidFill>
                <a:cs typeface="Consolas" pitchFamily="49" charset="0"/>
              </a:rPr>
              <a:t>s = </a:t>
            </a:r>
            <a:r>
              <a:rPr lang="en-US" dirty="0" err="1">
                <a:solidFill>
                  <a:srgbClr val="F0F0F0"/>
                </a:solidFill>
                <a:cs typeface="Consolas" pitchFamily="49" charset="0"/>
              </a:rPr>
              <a:t>Stack.new</a:t>
            </a:r>
            <a:endParaRPr lang="en-US" dirty="0">
              <a:solidFill>
                <a:srgbClr val="F0F0F0"/>
              </a:solidFill>
              <a:cs typeface="Consolas" pitchFamily="49" charset="0"/>
            </a:endParaRPr>
          </a:p>
          <a:p>
            <a:r>
              <a:rPr lang="en-US" dirty="0">
                <a:cs typeface="Consolas" pitchFamily="49" charset="0"/>
              </a:rPr>
              <a:t>    </a:t>
            </a:r>
            <a:r>
              <a:rPr lang="en-US" dirty="0" err="1">
                <a:solidFill>
                  <a:srgbClr val="F0F0F0"/>
                </a:solidFill>
                <a:cs typeface="Consolas" pitchFamily="49" charset="0"/>
              </a:rPr>
              <a:t>s.push</a:t>
            </a:r>
            <a:r>
              <a:rPr lang="en-US" dirty="0">
                <a:solidFill>
                  <a:srgbClr val="F0F0F0"/>
                </a:solidFill>
                <a:cs typeface="Consolas" pitchFamily="49" charset="0"/>
              </a:rPr>
              <a:t> </a:t>
            </a:r>
            <a:r>
              <a:rPr lang="en-US" dirty="0">
                <a:solidFill>
                  <a:srgbClr val="FF8040"/>
                </a:solidFill>
                <a:cs typeface="Consolas" pitchFamily="49" charset="0"/>
              </a:rPr>
              <a:t>"bob"</a:t>
            </a:r>
          </a:p>
          <a:p>
            <a:r>
              <a:rPr lang="en-US" dirty="0">
                <a:cs typeface="Consolas" pitchFamily="49" charset="0"/>
              </a:rPr>
              <a:t>    </a:t>
            </a:r>
            <a:r>
              <a:rPr lang="en-US" dirty="0">
                <a:solidFill>
                  <a:srgbClr val="F0F0F0"/>
                </a:solidFill>
                <a:cs typeface="Consolas" pitchFamily="49" charset="0"/>
              </a:rPr>
              <a:t>s.pop.should.be </a:t>
            </a:r>
            <a:r>
              <a:rPr lang="en-US" dirty="0">
                <a:solidFill>
                  <a:srgbClr val="FF8040"/>
                </a:solidFill>
                <a:cs typeface="Consolas" pitchFamily="49" charset="0"/>
              </a:rPr>
              <a:t>"bob"</a:t>
            </a:r>
          </a:p>
          <a:p>
            <a:r>
              <a:rPr lang="en-US" dirty="0">
                <a:cs typeface="Consolas" pitchFamily="49" charset="0"/>
              </a:rPr>
              <a:t>    </a:t>
            </a:r>
            <a:r>
              <a:rPr lang="en-US" dirty="0">
                <a:solidFill>
                  <a:srgbClr val="F0F0F0"/>
                </a:solidFill>
                <a:cs typeface="Consolas" pitchFamily="49" charset="0"/>
              </a:rPr>
              <a:t>s.count.should.be </a:t>
            </a:r>
            <a:r>
              <a:rPr lang="en-US" dirty="0">
                <a:solidFill>
                  <a:srgbClr val="FFFF80"/>
                </a:solidFill>
                <a:cs typeface="Consolas" pitchFamily="49" charset="0"/>
              </a:rPr>
              <a:t>0</a:t>
            </a:r>
          </a:p>
          <a:p>
            <a:r>
              <a:rPr lang="en-US" dirty="0">
                <a:cs typeface="Consolas" pitchFamily="49" charset="0"/>
              </a:rPr>
              <a:t>  </a:t>
            </a:r>
            <a:r>
              <a:rPr lang="en-US" dirty="0">
                <a:solidFill>
                  <a:srgbClr val="8AC5FF"/>
                </a:solidFill>
                <a:cs typeface="Consolas" pitchFamily="49" charset="0"/>
              </a:rPr>
              <a:t>end</a:t>
            </a:r>
          </a:p>
          <a:p>
            <a:r>
              <a:rPr lang="en-US" dirty="0">
                <a:solidFill>
                  <a:srgbClr val="8AC5FF"/>
                </a:solidFill>
                <a:cs typeface="Consolas" pitchFamily="49" charset="0"/>
              </a:rPr>
              <a:t>end    </a:t>
            </a:r>
          </a:p>
        </p:txBody>
      </p:sp>
      <p:sp>
        <p:nvSpPr>
          <p:cNvPr id="3" name="Rounded Rectangle 2"/>
          <p:cNvSpPr/>
          <p:nvPr/>
        </p:nvSpPr>
        <p:spPr>
          <a:xfrm>
            <a:off x="1752600" y="390525"/>
            <a:ext cx="1339326"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4" name="Rounded Rectangle 3"/>
          <p:cNvSpPr/>
          <p:nvPr/>
        </p:nvSpPr>
        <p:spPr>
          <a:xfrm>
            <a:off x="2057400" y="1905000"/>
            <a:ext cx="457200"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dirty="0">
              <a:solidFill>
                <a:prstClr val="black"/>
              </a:solidFill>
            </a:endParaRPr>
          </a:p>
        </p:txBody>
      </p:sp>
      <p:sp>
        <p:nvSpPr>
          <p:cNvPr id="5" name="Rounded Rectangle 4"/>
          <p:cNvSpPr/>
          <p:nvPr/>
        </p:nvSpPr>
        <p:spPr>
          <a:xfrm>
            <a:off x="3495676" y="3124200"/>
            <a:ext cx="1381125"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6" name="Rounded Rectangle 5"/>
          <p:cNvSpPr/>
          <p:nvPr/>
        </p:nvSpPr>
        <p:spPr>
          <a:xfrm>
            <a:off x="2057401" y="5572125"/>
            <a:ext cx="561975"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dirty="0">
              <a:solidFill>
                <a:prstClr val="black"/>
              </a:solidFill>
            </a:endParaRPr>
          </a:p>
        </p:txBody>
      </p:sp>
      <p:sp>
        <p:nvSpPr>
          <p:cNvPr id="8" name="Rounded Rectangle 7"/>
          <p:cNvSpPr/>
          <p:nvPr/>
        </p:nvSpPr>
        <p:spPr>
          <a:xfrm>
            <a:off x="8334375" y="4048125"/>
            <a:ext cx="457200"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dirty="0">
              <a:solidFill>
                <a:prstClr val="black"/>
              </a:solidFill>
            </a:endParaRPr>
          </a:p>
        </p:txBody>
      </p:sp>
      <p:sp>
        <p:nvSpPr>
          <p:cNvPr id="13" name="Right Brace 12"/>
          <p:cNvSpPr/>
          <p:nvPr/>
        </p:nvSpPr>
        <p:spPr>
          <a:xfrm>
            <a:off x="8915400" y="4038600"/>
            <a:ext cx="762000" cy="190500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594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a:solidFill>
                  <a:srgbClr val="F0F0F0"/>
                </a:solidFill>
                <a:cs typeface="Consolas" pitchFamily="49" charset="0"/>
              </a:rPr>
              <a:t>describe </a:t>
            </a:r>
            <a:r>
              <a:rPr lang="en-US" dirty="0">
                <a:solidFill>
                  <a:srgbClr val="FF8040"/>
                </a:solidFill>
                <a:cs typeface="Consolas" pitchFamily="49" charset="0"/>
              </a:rPr>
              <a:t>".NET Stack Operations" </a:t>
            </a:r>
            <a:r>
              <a:rPr lang="en-US" dirty="0">
                <a:solidFill>
                  <a:srgbClr val="8AC5FF"/>
                </a:solidFill>
                <a:cs typeface="Consolas" pitchFamily="49" charset="0"/>
              </a:rPr>
              <a:t>do </a:t>
            </a:r>
            <a:r>
              <a:rPr lang="en-US" dirty="0">
                <a:cs typeface="Consolas" pitchFamily="49" charset="0"/>
              </a:rPr>
              <a:t>...</a:t>
            </a:r>
            <a:r>
              <a:rPr lang="en-US" dirty="0">
                <a:solidFill>
                  <a:srgbClr val="8AC5FF"/>
                </a:solidFill>
                <a:cs typeface="Consolas" pitchFamily="49" charset="0"/>
              </a:rPr>
              <a:t> end</a:t>
            </a:r>
          </a:p>
          <a:p>
            <a:endParaRPr lang="en-US" dirty="0">
              <a:solidFill>
                <a:srgbClr val="8AC5FF"/>
              </a:solidFill>
              <a:cs typeface="Consolas" pitchFamily="49" charset="0"/>
            </a:endParaRPr>
          </a:p>
          <a:p>
            <a:endParaRPr lang="en-US" dirty="0">
              <a:solidFill>
                <a:srgbClr val="8AC5FF"/>
              </a:solidFill>
              <a:cs typeface="Consolas" pitchFamily="49" charset="0"/>
            </a:endParaRPr>
          </a:p>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a:solidFill>
                  <a:srgbClr val="F0F0F0"/>
                </a:solidFill>
                <a:cs typeface="Consolas" pitchFamily="49" charset="0"/>
              </a:rPr>
              <a:t>describe(description)</a:t>
            </a:r>
          </a:p>
          <a:p>
            <a:r>
              <a:rPr lang="en-US" dirty="0">
                <a:cs typeface="Consolas" pitchFamily="49" charset="0"/>
              </a:rPr>
              <a:t>  </a:t>
            </a:r>
            <a:r>
              <a:rPr lang="en-US" dirty="0">
                <a:solidFill>
                  <a:srgbClr val="F0F0F0"/>
                </a:solidFill>
                <a:cs typeface="Consolas" pitchFamily="49" charset="0"/>
              </a:rPr>
              <a:t>print </a:t>
            </a:r>
            <a:r>
              <a:rPr lang="en-US" dirty="0">
                <a:solidFill>
                  <a:srgbClr val="FF8040"/>
                </a:solidFill>
                <a:cs typeface="Consolas" pitchFamily="49" charset="0"/>
              </a:rPr>
              <a:t>"#{</a:t>
            </a:r>
            <a:r>
              <a:rPr lang="en-US" dirty="0">
                <a:solidFill>
                  <a:srgbClr val="F0F0F0"/>
                </a:solidFill>
                <a:cs typeface="Consolas" pitchFamily="49" charset="0"/>
              </a:rPr>
              <a:t>description</a:t>
            </a:r>
            <a:r>
              <a:rPr lang="en-US" dirty="0">
                <a:solidFill>
                  <a:srgbClr val="FF8040"/>
                </a:solidFill>
                <a:cs typeface="Consolas" pitchFamily="49" charset="0"/>
              </a:rPr>
              <a:t>}"</a:t>
            </a:r>
          </a:p>
          <a:p>
            <a:r>
              <a:rPr lang="en-US" dirty="0">
                <a:cs typeface="Consolas" pitchFamily="49" charset="0"/>
              </a:rPr>
              <a:t>  </a:t>
            </a:r>
            <a:r>
              <a:rPr lang="en-US" dirty="0">
                <a:solidFill>
                  <a:srgbClr val="8AC5FF"/>
                </a:solidFill>
                <a:cs typeface="Consolas" pitchFamily="49" charset="0"/>
              </a:rPr>
              <a:t>yield</a:t>
            </a:r>
          </a:p>
          <a:p>
            <a:r>
              <a:rPr lang="en-US" dirty="0">
                <a:cs typeface="Consolas" pitchFamily="49" charset="0"/>
              </a:rPr>
              <a:t>  </a:t>
            </a:r>
            <a:r>
              <a:rPr lang="en-US" dirty="0">
                <a:solidFill>
                  <a:srgbClr val="F0F0F0"/>
                </a:solidFill>
                <a:cs typeface="Consolas" pitchFamily="49" charset="0"/>
              </a:rPr>
              <a:t>puts </a:t>
            </a:r>
            <a:r>
              <a:rPr lang="en-US" dirty="0">
                <a:solidFill>
                  <a:srgbClr val="FF8040"/>
                </a:solidFill>
                <a:cs typeface="Consolas" pitchFamily="49" charset="0"/>
              </a:rPr>
              <a:t>"\</a:t>
            </a:r>
            <a:r>
              <a:rPr lang="en-US" dirty="0" err="1">
                <a:solidFill>
                  <a:srgbClr val="FF8040"/>
                </a:solidFill>
                <a:cs typeface="Consolas" pitchFamily="49" charset="0"/>
              </a:rPr>
              <a:t>nend</a:t>
            </a:r>
            <a:r>
              <a:rPr lang="en-US" dirty="0">
                <a:solidFill>
                  <a:srgbClr val="FF8040"/>
                </a:solidFill>
                <a:cs typeface="Consolas" pitchFamily="49" charset="0"/>
              </a:rPr>
              <a:t>\n"</a:t>
            </a:r>
          </a:p>
          <a:p>
            <a:r>
              <a:rPr lang="en-US" dirty="0">
                <a:solidFill>
                  <a:srgbClr val="8AC5FF"/>
                </a:solidFill>
                <a:cs typeface="Consolas" pitchFamily="49" charset="0"/>
              </a:rPr>
              <a:t>end</a:t>
            </a:r>
          </a:p>
        </p:txBody>
      </p:sp>
      <p:sp>
        <p:nvSpPr>
          <p:cNvPr id="3" name="Rounded Rectangle 2"/>
          <p:cNvSpPr/>
          <p:nvPr/>
        </p:nvSpPr>
        <p:spPr>
          <a:xfrm>
            <a:off x="1781175" y="1647825"/>
            <a:ext cx="1524000"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cxnSp>
        <p:nvCxnSpPr>
          <p:cNvPr id="5" name="Straight Connector 4"/>
          <p:cNvCxnSpPr/>
          <p:nvPr/>
        </p:nvCxnSpPr>
        <p:spPr>
          <a:xfrm>
            <a:off x="1524000" y="2514600"/>
            <a:ext cx="9144000" cy="0"/>
          </a:xfrm>
          <a:prstGeom prst="line">
            <a:avLst/>
          </a:prstGeom>
          <a:ln w="57150">
            <a:solidFill>
              <a:srgbClr val="6479A6"/>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310211" y="1600200"/>
            <a:ext cx="1905000" cy="3810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0" name="Rounded Rectangle 9"/>
          <p:cNvSpPr/>
          <p:nvPr/>
        </p:nvSpPr>
        <p:spPr>
          <a:xfrm>
            <a:off x="2466975" y="2954242"/>
            <a:ext cx="1447800"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2" name="Rounded Rectangle 11"/>
          <p:cNvSpPr/>
          <p:nvPr/>
        </p:nvSpPr>
        <p:spPr>
          <a:xfrm>
            <a:off x="2089532" y="3848100"/>
            <a:ext cx="1066800"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cxnSp>
        <p:nvCxnSpPr>
          <p:cNvPr id="14" name="Straight Arrow Connector 13"/>
          <p:cNvCxnSpPr>
            <a:stCxn id="9" idx="2"/>
            <a:endCxn id="12" idx="3"/>
          </p:cNvCxnSpPr>
          <p:nvPr/>
        </p:nvCxnSpPr>
        <p:spPr>
          <a:xfrm rot="5400000">
            <a:off x="4699872" y="437662"/>
            <a:ext cx="2019300" cy="510637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10" idx="0"/>
          </p:cNvCxnSpPr>
          <p:nvPr/>
        </p:nvCxnSpPr>
        <p:spPr>
          <a:xfrm rot="16200000" flipH="1">
            <a:off x="2366218" y="2129583"/>
            <a:ext cx="1001617" cy="6477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3534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a:cs typeface="Consolas" pitchFamily="49" charset="0"/>
              </a:rPr>
              <a:t>it </a:t>
            </a:r>
            <a:r>
              <a:rPr lang="en-US" dirty="0">
                <a:solidFill>
                  <a:srgbClr val="FF8040"/>
                </a:solidFill>
                <a:cs typeface="Consolas" pitchFamily="49" charset="0"/>
              </a:rPr>
              <a:t>'should have three items' </a:t>
            </a:r>
            <a:r>
              <a:rPr lang="en-US" dirty="0">
                <a:solidFill>
                  <a:srgbClr val="8AC5FF"/>
                </a:solidFill>
                <a:cs typeface="Consolas" pitchFamily="49" charset="0"/>
              </a:rPr>
              <a:t>do </a:t>
            </a:r>
            <a:r>
              <a:rPr lang="en-US" dirty="0">
                <a:cs typeface="Consolas" pitchFamily="49" charset="0"/>
              </a:rPr>
              <a:t>... </a:t>
            </a:r>
            <a:r>
              <a:rPr lang="en-US" dirty="0">
                <a:solidFill>
                  <a:srgbClr val="8AC5FF"/>
                </a:solidFill>
                <a:cs typeface="Consolas" pitchFamily="49" charset="0"/>
              </a:rPr>
              <a:t>end</a:t>
            </a:r>
          </a:p>
          <a:p>
            <a:endParaRPr lang="en-US" dirty="0">
              <a:solidFill>
                <a:srgbClr val="8AC5FF"/>
              </a:solidFill>
              <a:cs typeface="Consolas" pitchFamily="49" charset="0"/>
            </a:endParaRPr>
          </a:p>
          <a:p>
            <a:endParaRPr lang="en-US" dirty="0">
              <a:solidFill>
                <a:srgbClr val="8AC5FF"/>
              </a:solidFill>
              <a:cs typeface="Consolas" pitchFamily="49" charset="0"/>
            </a:endParaRPr>
          </a:p>
          <a:p>
            <a:r>
              <a:rPr lang="en-US" dirty="0" err="1">
                <a:solidFill>
                  <a:srgbClr val="8AC5FF"/>
                </a:solidFill>
                <a:cs typeface="Consolas" pitchFamily="49" charset="0"/>
              </a:rPr>
              <a:t>def</a:t>
            </a:r>
            <a:r>
              <a:rPr lang="en-US" dirty="0">
                <a:solidFill>
                  <a:srgbClr val="8AC5FF"/>
                </a:solidFill>
                <a:cs typeface="Consolas" pitchFamily="49" charset="0"/>
              </a:rPr>
              <a:t> </a:t>
            </a:r>
            <a:r>
              <a:rPr lang="en-US" dirty="0">
                <a:solidFill>
                  <a:srgbClr val="F0F0F0"/>
                </a:solidFill>
                <a:cs typeface="Consolas" pitchFamily="49" charset="0"/>
              </a:rPr>
              <a:t>it(description)</a:t>
            </a:r>
          </a:p>
          <a:p>
            <a:r>
              <a:rPr lang="en-US" dirty="0">
                <a:cs typeface="Consolas" pitchFamily="49" charset="0"/>
              </a:rPr>
              <a:t>  </a:t>
            </a:r>
            <a:r>
              <a:rPr lang="en-US" dirty="0">
                <a:solidFill>
                  <a:srgbClr val="F0F0F0"/>
                </a:solidFill>
                <a:cs typeface="Consolas" pitchFamily="49" charset="0"/>
              </a:rPr>
              <a:t>print </a:t>
            </a:r>
            <a:r>
              <a:rPr lang="en-US" dirty="0">
                <a:solidFill>
                  <a:srgbClr val="FF8040"/>
                </a:solidFill>
                <a:cs typeface="Consolas" pitchFamily="49" charset="0"/>
              </a:rPr>
              <a:t>"\n  it #{</a:t>
            </a:r>
            <a:r>
              <a:rPr lang="en-US" dirty="0">
                <a:solidFill>
                  <a:srgbClr val="F0F0F0"/>
                </a:solidFill>
                <a:cs typeface="Consolas" pitchFamily="49" charset="0"/>
              </a:rPr>
              <a:t>description</a:t>
            </a:r>
            <a:r>
              <a:rPr lang="en-US" dirty="0">
                <a:solidFill>
                  <a:srgbClr val="FF8040"/>
                </a:solidFill>
                <a:cs typeface="Consolas" pitchFamily="49" charset="0"/>
              </a:rPr>
              <a:t>}"</a:t>
            </a:r>
          </a:p>
          <a:p>
            <a:r>
              <a:rPr lang="en-US" dirty="0">
                <a:cs typeface="Consolas" pitchFamily="49" charset="0"/>
              </a:rPr>
              <a:t>  </a:t>
            </a:r>
            <a:r>
              <a:rPr lang="en-US" dirty="0">
                <a:solidFill>
                  <a:srgbClr val="8AC5FF"/>
                </a:solidFill>
                <a:cs typeface="Consolas" pitchFamily="49" charset="0"/>
              </a:rPr>
              <a:t>yield</a:t>
            </a:r>
          </a:p>
          <a:p>
            <a:r>
              <a:rPr lang="en-US" dirty="0">
                <a:solidFill>
                  <a:srgbClr val="8AC5FF"/>
                </a:solidFill>
                <a:cs typeface="Consolas" pitchFamily="49" charset="0"/>
              </a:rPr>
              <a:t>end</a:t>
            </a:r>
          </a:p>
        </p:txBody>
      </p:sp>
      <p:cxnSp>
        <p:nvCxnSpPr>
          <p:cNvPr id="5" name="Straight Connector 4"/>
          <p:cNvCxnSpPr/>
          <p:nvPr/>
        </p:nvCxnSpPr>
        <p:spPr>
          <a:xfrm>
            <a:off x="1524000" y="2819400"/>
            <a:ext cx="9144000" cy="0"/>
          </a:xfrm>
          <a:prstGeom prst="line">
            <a:avLst/>
          </a:prstGeom>
          <a:ln w="57150">
            <a:solidFill>
              <a:srgbClr val="647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908590"/>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fontScale="92500" lnSpcReduction="20000"/>
          </a:bodyPr>
          <a:lstStyle/>
          <a:p>
            <a:r>
              <a:rPr lang="en-US" dirty="0">
                <a:solidFill>
                  <a:srgbClr val="F0F0F0"/>
                </a:solidFill>
                <a:cs typeface="Consolas" pitchFamily="49" charset="0"/>
              </a:rPr>
              <a:t>s.count.should.be </a:t>
            </a:r>
            <a:r>
              <a:rPr lang="en-US" dirty="0">
                <a:solidFill>
                  <a:srgbClr val="FFFF80"/>
                </a:solidFill>
                <a:cs typeface="Consolas" pitchFamily="49" charset="0"/>
              </a:rPr>
              <a:t>3</a:t>
            </a:r>
            <a:endParaRPr lang="en-US" dirty="0">
              <a:solidFill>
                <a:srgbClr val="8AC5FF"/>
              </a:solidFill>
              <a:cs typeface="Consolas" pitchFamily="49" charset="0"/>
            </a:endParaRPr>
          </a:p>
          <a:p>
            <a:endParaRPr lang="en-US" dirty="0">
              <a:solidFill>
                <a:srgbClr val="8AC5FF"/>
              </a:solidFill>
              <a:cs typeface="Consolas" pitchFamily="49" charset="0"/>
            </a:endParaRPr>
          </a:p>
          <a:p>
            <a:r>
              <a:rPr lang="en-US" dirty="0">
                <a:solidFill>
                  <a:srgbClr val="8AC5FF"/>
                </a:solidFill>
                <a:cs typeface="Consolas" pitchFamily="49" charset="0"/>
              </a:rPr>
              <a:t>class </a:t>
            </a:r>
            <a:r>
              <a:rPr lang="en-US" dirty="0" err="1">
                <a:solidFill>
                  <a:srgbClr val="F0F0F0"/>
                </a:solidFill>
                <a:cs typeface="Consolas" pitchFamily="49" charset="0"/>
              </a:rPr>
              <a:t>PositiveExpectation</a:t>
            </a:r>
            <a:endParaRPr lang="en-US" dirty="0">
              <a:solidFill>
                <a:srgbClr val="F0F0F0"/>
              </a:solidFill>
              <a:cs typeface="Consolas" pitchFamily="49" charset="0"/>
            </a:endParaRPr>
          </a:p>
          <a:p>
            <a:r>
              <a:rPr lang="en-US" dirty="0">
                <a:cs typeface="Consolas" pitchFamily="49" charset="0"/>
              </a:rPr>
              <a:t>  </a:t>
            </a:r>
            <a:r>
              <a:rPr lang="en-US" dirty="0" err="1">
                <a:solidFill>
                  <a:srgbClr val="8AC5FF"/>
                </a:solidFill>
                <a:cs typeface="Consolas" pitchFamily="49" charset="0"/>
              </a:rPr>
              <a:t>def</a:t>
            </a:r>
            <a:r>
              <a:rPr lang="en-US" dirty="0">
                <a:solidFill>
                  <a:srgbClr val="8AC5FF"/>
                </a:solidFill>
                <a:cs typeface="Consolas" pitchFamily="49" charset="0"/>
              </a:rPr>
              <a:t> </a:t>
            </a:r>
            <a:r>
              <a:rPr lang="en-US" dirty="0">
                <a:solidFill>
                  <a:srgbClr val="F0F0F0"/>
                </a:solidFill>
                <a:cs typeface="Consolas" pitchFamily="49" charset="0"/>
              </a:rPr>
              <a:t>initialize(</a:t>
            </a:r>
            <a:r>
              <a:rPr lang="en-US" dirty="0" err="1">
                <a:solidFill>
                  <a:srgbClr val="F0F0F0"/>
                </a:solidFill>
                <a:cs typeface="Consolas" pitchFamily="49" charset="0"/>
              </a:rPr>
              <a:t>obj</a:t>
            </a:r>
            <a:r>
              <a:rPr lang="en-US" dirty="0">
                <a:solidFill>
                  <a:srgbClr val="F0F0F0"/>
                </a:solidFill>
                <a:cs typeface="Consolas" pitchFamily="49" charset="0"/>
              </a:rPr>
              <a:t>) @</a:t>
            </a:r>
            <a:r>
              <a:rPr lang="en-US" dirty="0" err="1">
                <a:solidFill>
                  <a:srgbClr val="F0F0F0"/>
                </a:solidFill>
                <a:cs typeface="Consolas" pitchFamily="49" charset="0"/>
              </a:rPr>
              <a:t>obj</a:t>
            </a:r>
            <a:r>
              <a:rPr lang="en-US" dirty="0">
                <a:solidFill>
                  <a:srgbClr val="F0F0F0"/>
                </a:solidFill>
                <a:cs typeface="Consolas" pitchFamily="49" charset="0"/>
              </a:rPr>
              <a:t> = </a:t>
            </a:r>
            <a:r>
              <a:rPr lang="en-US" dirty="0" err="1">
                <a:solidFill>
                  <a:srgbClr val="F0F0F0"/>
                </a:solidFill>
                <a:cs typeface="Consolas" pitchFamily="49" charset="0"/>
              </a:rPr>
              <a:t>obj</a:t>
            </a:r>
            <a:r>
              <a:rPr lang="en-US" dirty="0">
                <a:solidFill>
                  <a:srgbClr val="F0F0F0"/>
                </a:solidFill>
                <a:cs typeface="Consolas" pitchFamily="49" charset="0"/>
              </a:rPr>
              <a:t> </a:t>
            </a:r>
            <a:r>
              <a:rPr lang="en-US" dirty="0">
                <a:solidFill>
                  <a:srgbClr val="8AC5FF"/>
                </a:solidFill>
                <a:cs typeface="Consolas" pitchFamily="49" charset="0"/>
              </a:rPr>
              <a:t>end</a:t>
            </a:r>
          </a:p>
          <a:p>
            <a:r>
              <a:rPr lang="en-US" dirty="0">
                <a:cs typeface="Consolas" pitchFamily="49" charset="0"/>
              </a:rPr>
              <a:t>  </a:t>
            </a:r>
          </a:p>
          <a:p>
            <a:r>
              <a:rPr lang="en-US" dirty="0">
                <a:cs typeface="Consolas" pitchFamily="49" charset="0"/>
              </a:rPr>
              <a:t>  </a:t>
            </a:r>
            <a:r>
              <a:rPr lang="en-US" dirty="0" err="1">
                <a:solidFill>
                  <a:srgbClr val="8AC5FF"/>
                </a:solidFill>
                <a:cs typeface="Consolas" pitchFamily="49" charset="0"/>
              </a:rPr>
              <a:t>def</a:t>
            </a:r>
            <a:r>
              <a:rPr lang="en-US" dirty="0">
                <a:solidFill>
                  <a:srgbClr val="8AC5FF"/>
                </a:solidFill>
                <a:cs typeface="Consolas" pitchFamily="49" charset="0"/>
              </a:rPr>
              <a:t> </a:t>
            </a:r>
            <a:r>
              <a:rPr lang="en-US" dirty="0">
                <a:solidFill>
                  <a:srgbClr val="F0F0F0"/>
                </a:solidFill>
                <a:cs typeface="Consolas" pitchFamily="49" charset="0"/>
              </a:rPr>
              <a:t>be(other)</a:t>
            </a:r>
          </a:p>
          <a:p>
            <a:r>
              <a:rPr lang="en-US" dirty="0">
                <a:cs typeface="Consolas" pitchFamily="49" charset="0"/>
              </a:rPr>
              <a:t>    </a:t>
            </a:r>
            <a:r>
              <a:rPr lang="en-US" dirty="0">
                <a:solidFill>
                  <a:srgbClr val="8AC5FF"/>
                </a:solidFill>
                <a:cs typeface="Consolas" pitchFamily="49" charset="0"/>
              </a:rPr>
              <a:t>if </a:t>
            </a:r>
            <a:r>
              <a:rPr lang="en-US" dirty="0">
                <a:solidFill>
                  <a:srgbClr val="F0F0F0"/>
                </a:solidFill>
                <a:cs typeface="Consolas" pitchFamily="49" charset="0"/>
              </a:rPr>
              <a:t>@</a:t>
            </a:r>
            <a:r>
              <a:rPr lang="en-US" dirty="0" err="1">
                <a:solidFill>
                  <a:srgbClr val="F0F0F0"/>
                </a:solidFill>
                <a:cs typeface="Consolas" pitchFamily="49" charset="0"/>
              </a:rPr>
              <a:t>obj</a:t>
            </a:r>
            <a:r>
              <a:rPr lang="en-US" dirty="0">
                <a:solidFill>
                  <a:srgbClr val="F0F0F0"/>
                </a:solidFill>
                <a:cs typeface="Consolas" pitchFamily="49" charset="0"/>
              </a:rPr>
              <a:t> != other</a:t>
            </a:r>
          </a:p>
          <a:p>
            <a:r>
              <a:rPr lang="en-US" dirty="0">
                <a:cs typeface="Consolas" pitchFamily="49" charset="0"/>
              </a:rPr>
              <a:t>      </a:t>
            </a:r>
            <a:r>
              <a:rPr lang="en-US" dirty="0">
                <a:solidFill>
                  <a:srgbClr val="F0F0F0"/>
                </a:solidFill>
                <a:cs typeface="Consolas" pitchFamily="49" charset="0"/>
              </a:rPr>
              <a:t>print </a:t>
            </a:r>
            <a:r>
              <a:rPr lang="en-US" dirty="0">
                <a:solidFill>
                  <a:srgbClr val="FF8040"/>
                </a:solidFill>
                <a:cs typeface="Consolas" pitchFamily="49" charset="0"/>
              </a:rPr>
              <a:t>"Fail: wanted #{</a:t>
            </a:r>
            <a:r>
              <a:rPr lang="en-US" dirty="0">
                <a:solidFill>
                  <a:srgbClr val="F0F0F0"/>
                </a:solidFill>
                <a:cs typeface="Consolas" pitchFamily="49" charset="0"/>
              </a:rPr>
              <a:t>@</a:t>
            </a:r>
            <a:r>
              <a:rPr lang="en-US" dirty="0" err="1">
                <a:solidFill>
                  <a:srgbClr val="F0F0F0"/>
                </a:solidFill>
                <a:cs typeface="Consolas" pitchFamily="49" charset="0"/>
              </a:rPr>
              <a:t>obj</a:t>
            </a:r>
            <a:r>
              <a:rPr lang="en-US" dirty="0">
                <a:solidFill>
                  <a:srgbClr val="FF8040"/>
                </a:solidFill>
                <a:cs typeface="Consolas" pitchFamily="49" charset="0"/>
              </a:rPr>
              <a:t>} got #{</a:t>
            </a:r>
            <a:r>
              <a:rPr lang="en-US" dirty="0">
                <a:solidFill>
                  <a:srgbClr val="F0F0F0"/>
                </a:solidFill>
                <a:cs typeface="Consolas" pitchFamily="49" charset="0"/>
              </a:rPr>
              <a:t>other</a:t>
            </a:r>
            <a:r>
              <a:rPr lang="en-US" dirty="0">
                <a:solidFill>
                  <a:srgbClr val="FF8040"/>
                </a:solidFill>
                <a:cs typeface="Consolas" pitchFamily="49" charset="0"/>
              </a:rPr>
              <a:t>}"</a:t>
            </a:r>
          </a:p>
          <a:p>
            <a:r>
              <a:rPr lang="en-US" dirty="0">
                <a:cs typeface="Consolas" pitchFamily="49" charset="0"/>
              </a:rPr>
              <a:t>    </a:t>
            </a:r>
            <a:r>
              <a:rPr lang="en-US" dirty="0">
                <a:solidFill>
                  <a:srgbClr val="8AC5FF"/>
                </a:solidFill>
                <a:cs typeface="Consolas" pitchFamily="49" charset="0"/>
              </a:rPr>
              <a:t>else</a:t>
            </a:r>
          </a:p>
          <a:p>
            <a:r>
              <a:rPr lang="en-US" dirty="0">
                <a:cs typeface="Consolas" pitchFamily="49" charset="0"/>
              </a:rPr>
              <a:t>      </a:t>
            </a:r>
            <a:r>
              <a:rPr lang="en-US" dirty="0">
                <a:solidFill>
                  <a:srgbClr val="F0F0F0"/>
                </a:solidFill>
                <a:cs typeface="Consolas" pitchFamily="49" charset="0"/>
              </a:rPr>
              <a:t>print </a:t>
            </a:r>
            <a:r>
              <a:rPr lang="en-US" dirty="0">
                <a:solidFill>
                  <a:srgbClr val="FF8040"/>
                </a:solidFill>
                <a:cs typeface="Consolas" pitchFamily="49" charset="0"/>
              </a:rPr>
              <a:t>"Pass"</a:t>
            </a:r>
          </a:p>
          <a:p>
            <a:r>
              <a:rPr lang="en-US" dirty="0">
                <a:cs typeface="Consolas" pitchFamily="49" charset="0"/>
              </a:rPr>
              <a:t>    </a:t>
            </a:r>
            <a:r>
              <a:rPr lang="en-US" dirty="0">
                <a:solidFill>
                  <a:srgbClr val="8AC5FF"/>
                </a:solidFill>
                <a:cs typeface="Consolas" pitchFamily="49" charset="0"/>
              </a:rPr>
              <a:t>end</a:t>
            </a:r>
          </a:p>
          <a:p>
            <a:r>
              <a:rPr lang="en-US" dirty="0">
                <a:cs typeface="Consolas" pitchFamily="49" charset="0"/>
              </a:rPr>
              <a:t>  </a:t>
            </a:r>
            <a:r>
              <a:rPr lang="en-US" dirty="0">
                <a:solidFill>
                  <a:srgbClr val="8AC5FF"/>
                </a:solidFill>
                <a:cs typeface="Consolas" pitchFamily="49" charset="0"/>
              </a:rPr>
              <a:t>end</a:t>
            </a:r>
          </a:p>
          <a:p>
            <a:r>
              <a:rPr lang="en-US" dirty="0">
                <a:solidFill>
                  <a:srgbClr val="8AC5FF"/>
                </a:solidFill>
                <a:cs typeface="Consolas" pitchFamily="49" charset="0"/>
              </a:rPr>
              <a:t>end</a:t>
            </a:r>
          </a:p>
          <a:p>
            <a:endParaRPr lang="en-US" dirty="0">
              <a:cs typeface="Consolas" pitchFamily="49" charset="0"/>
            </a:endParaRPr>
          </a:p>
          <a:p>
            <a:r>
              <a:rPr lang="en-US" dirty="0">
                <a:solidFill>
                  <a:srgbClr val="8AC5FF"/>
                </a:solidFill>
                <a:cs typeface="Consolas" pitchFamily="49" charset="0"/>
              </a:rPr>
              <a:t>class </a:t>
            </a:r>
            <a:r>
              <a:rPr lang="en-US" dirty="0">
                <a:solidFill>
                  <a:srgbClr val="F0F0F0"/>
                </a:solidFill>
                <a:cs typeface="Consolas" pitchFamily="49" charset="0"/>
              </a:rPr>
              <a:t>Object</a:t>
            </a:r>
          </a:p>
          <a:p>
            <a:r>
              <a:rPr lang="en-US" dirty="0">
                <a:cs typeface="Consolas" pitchFamily="49" charset="0"/>
              </a:rPr>
              <a:t>  </a:t>
            </a:r>
            <a:r>
              <a:rPr lang="en-US" dirty="0" err="1">
                <a:solidFill>
                  <a:srgbClr val="8AC5FF"/>
                </a:solidFill>
                <a:cs typeface="Consolas" pitchFamily="49" charset="0"/>
              </a:rPr>
              <a:t>def</a:t>
            </a:r>
            <a:r>
              <a:rPr lang="en-US" dirty="0">
                <a:solidFill>
                  <a:srgbClr val="8AC5FF"/>
                </a:solidFill>
                <a:cs typeface="Consolas" pitchFamily="49" charset="0"/>
              </a:rPr>
              <a:t> </a:t>
            </a:r>
            <a:r>
              <a:rPr lang="en-US" dirty="0">
                <a:solidFill>
                  <a:srgbClr val="F0F0F0"/>
                </a:solidFill>
                <a:cs typeface="Consolas" pitchFamily="49" charset="0"/>
              </a:rPr>
              <a:t>should </a:t>
            </a:r>
            <a:r>
              <a:rPr lang="en-US" dirty="0" err="1">
                <a:solidFill>
                  <a:srgbClr val="F0F0F0"/>
                </a:solidFill>
                <a:cs typeface="Consolas" pitchFamily="49" charset="0"/>
              </a:rPr>
              <a:t>PositiveExpectation.new</a:t>
            </a:r>
            <a:r>
              <a:rPr lang="en-US" dirty="0">
                <a:solidFill>
                  <a:srgbClr val="F0F0F0"/>
                </a:solidFill>
                <a:cs typeface="Consolas" pitchFamily="49" charset="0"/>
              </a:rPr>
              <a:t>(</a:t>
            </a:r>
            <a:r>
              <a:rPr lang="en-US" dirty="0">
                <a:solidFill>
                  <a:srgbClr val="8AC5FF"/>
                </a:solidFill>
                <a:cs typeface="Consolas" pitchFamily="49" charset="0"/>
              </a:rPr>
              <a:t>self</a:t>
            </a:r>
            <a:r>
              <a:rPr lang="en-US" dirty="0">
                <a:solidFill>
                  <a:srgbClr val="F0F0F0"/>
                </a:solidFill>
                <a:cs typeface="Consolas" pitchFamily="49" charset="0"/>
              </a:rPr>
              <a:t>) </a:t>
            </a:r>
            <a:r>
              <a:rPr lang="en-US" dirty="0">
                <a:solidFill>
                  <a:srgbClr val="8AC5FF"/>
                </a:solidFill>
                <a:cs typeface="Consolas" pitchFamily="49" charset="0"/>
              </a:rPr>
              <a:t>end</a:t>
            </a:r>
          </a:p>
          <a:p>
            <a:r>
              <a:rPr lang="en-US" dirty="0">
                <a:solidFill>
                  <a:srgbClr val="8AC5FF"/>
                </a:solidFill>
                <a:cs typeface="Consolas" pitchFamily="49" charset="0"/>
              </a:rPr>
              <a:t>end</a:t>
            </a:r>
          </a:p>
        </p:txBody>
      </p:sp>
      <p:cxnSp>
        <p:nvCxnSpPr>
          <p:cNvPr id="5" name="Straight Connector 4"/>
          <p:cNvCxnSpPr/>
          <p:nvPr/>
        </p:nvCxnSpPr>
        <p:spPr>
          <a:xfrm>
            <a:off x="1524000" y="914400"/>
            <a:ext cx="9144000" cy="0"/>
          </a:xfrm>
          <a:prstGeom prst="line">
            <a:avLst/>
          </a:prstGeom>
          <a:ln w="57150">
            <a:solidFill>
              <a:srgbClr val="6479A6"/>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59017" y="457200"/>
            <a:ext cx="952832"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7" name="Rounded Rectangle 6"/>
          <p:cNvSpPr/>
          <p:nvPr/>
        </p:nvSpPr>
        <p:spPr>
          <a:xfrm>
            <a:off x="2733675" y="5486400"/>
            <a:ext cx="990600" cy="290286"/>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cxnSp>
        <p:nvCxnSpPr>
          <p:cNvPr id="8" name="Straight Arrow Connector 7"/>
          <p:cNvCxnSpPr>
            <a:stCxn id="6" idx="2"/>
            <a:endCxn id="7" idx="0"/>
          </p:cNvCxnSpPr>
          <p:nvPr/>
        </p:nvCxnSpPr>
        <p:spPr>
          <a:xfrm rot="5400000">
            <a:off x="1020004" y="2970971"/>
            <a:ext cx="4724400" cy="30645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106768" y="457200"/>
            <a:ext cx="674783"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5" name="Rounded Rectangle 14"/>
          <p:cNvSpPr/>
          <p:nvPr/>
        </p:nvSpPr>
        <p:spPr>
          <a:xfrm>
            <a:off x="2692591" y="2136584"/>
            <a:ext cx="1447800" cy="304800"/>
          </a:xfrm>
          <a:prstGeom prst="roundRect">
            <a:avLst/>
          </a:prstGeom>
          <a:noFill/>
          <a:ln w="28575">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cxnSp>
        <p:nvCxnSpPr>
          <p:cNvPr id="16" name="Straight Arrow Connector 15"/>
          <p:cNvCxnSpPr>
            <a:stCxn id="14" idx="2"/>
          </p:cNvCxnSpPr>
          <p:nvPr/>
        </p:nvCxnSpPr>
        <p:spPr>
          <a:xfrm rot="5400000">
            <a:off x="3307930" y="997372"/>
            <a:ext cx="1371600" cy="90085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9085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With great power comes </a:t>
            </a:r>
            <a:br>
              <a:rPr lang="en-US" b="1" dirty="0"/>
            </a:br>
            <a:r>
              <a:rPr lang="en-US" b="1" dirty="0"/>
              <a:t>great responsibility</a:t>
            </a:r>
          </a:p>
        </p:txBody>
      </p:sp>
    </p:spTree>
    <p:extLst>
      <p:ext uri="{BB962C8B-B14F-4D97-AF65-F5344CB8AC3E}">
        <p14:creationId xmlns:p14="http://schemas.microsoft.com/office/powerpoint/2010/main" val="278479776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 makes a language “dynamic”? </a:t>
            </a: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Iron languages are</a:t>
            </a:r>
            <a:br>
              <a:rPr lang="en-US"/>
            </a:br>
            <a:r>
              <a:rPr lang="en-US"/>
              <a:t>first class .NET citizens</a:t>
            </a:r>
            <a:endParaRPr lang="en-US" dirty="0"/>
          </a:p>
        </p:txBody>
      </p:sp>
      <p:grpSp>
        <p:nvGrpSpPr>
          <p:cNvPr id="7" name="Group 6"/>
          <p:cNvGrpSpPr/>
          <p:nvPr/>
        </p:nvGrpSpPr>
        <p:grpSpPr>
          <a:xfrm>
            <a:off x="3663088" y="685800"/>
            <a:ext cx="4865827" cy="1371600"/>
            <a:chOff x="2139086" y="2743200"/>
            <a:chExt cx="4865827" cy="1371600"/>
          </a:xfrm>
        </p:grpSpPr>
        <p:pic>
          <p:nvPicPr>
            <p:cNvPr id="3" name="Picture 3" descr="C:\Users\jimhug.REDMOND\Pictures\599px-Ruby_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3313" y="2743200"/>
              <a:ext cx="1371600" cy="1371600"/>
            </a:xfrm>
            <a:prstGeom prst="rect">
              <a:avLst/>
            </a:prstGeom>
            <a:noFill/>
          </p:spPr>
        </p:pic>
        <p:pic>
          <p:nvPicPr>
            <p:cNvPr id="4" name="Picture 3" descr="python-logo-inkscap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9086" y="2743200"/>
              <a:ext cx="1355141" cy="1371600"/>
            </a:xfrm>
            <a:prstGeom prst="rect">
              <a:avLst/>
            </a:prstGeom>
          </p:spPr>
        </p:pic>
      </p:grpSp>
      <p:pic>
        <p:nvPicPr>
          <p:cNvPr id="8" name="Picture 2" descr="D:\HPierson.Files\Documents\Presentations\Why I Py\Dutch DevDays\Sl_v_rgb_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99975" y="4724400"/>
            <a:ext cx="2359639" cy="1828800"/>
          </a:xfrm>
          <a:prstGeom prst="rect">
            <a:avLst/>
          </a:prstGeom>
          <a:noFill/>
        </p:spPr>
      </p:pic>
      <p:pic>
        <p:nvPicPr>
          <p:cNvPr id="11" name="Picture 10" descr="NET_v_rgb_r.eps"/>
          <p:cNvPicPr>
            <a:picLocks noChangeAspect="1"/>
          </p:cNvPicPr>
          <p:nvPr/>
        </p:nvPicPr>
        <p:blipFill>
          <a:blip r:embed="rId6"/>
          <a:srcRect b="53424"/>
          <a:stretch>
            <a:fillRect/>
          </a:stretch>
        </p:blipFill>
        <p:spPr>
          <a:xfrm>
            <a:off x="2532387" y="4800600"/>
            <a:ext cx="3759200" cy="1676400"/>
          </a:xfrm>
          <a:prstGeom prst="rect">
            <a:avLst/>
          </a:prstGeom>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9144000" cy="1143000"/>
          </a:xfrm>
        </p:spPr>
        <p:txBody>
          <a:bodyPr>
            <a:normAutofit fontScale="90000"/>
          </a:bodyPr>
          <a:lstStyle/>
          <a:p>
            <a:r>
              <a:rPr lang="en-US" dirty="0" err="1"/>
              <a:t>Interop</a:t>
            </a:r>
            <a:r>
              <a:rPr lang="en-US" dirty="0"/>
              <a:t> with statically typed .NET code</a:t>
            </a:r>
            <a:br>
              <a:rPr lang="en-US" dirty="0"/>
            </a:br>
            <a:r>
              <a:rPr lang="en-US" dirty="0"/>
              <a:t>(aka C# and Visual Basic)</a:t>
            </a: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a:solidFill>
                  <a:srgbClr val="8AC5FF"/>
                </a:solidFill>
                <a:cs typeface="Consolas" pitchFamily="49" charset="0"/>
              </a:rPr>
              <a:t>import </a:t>
            </a:r>
            <a:r>
              <a:rPr lang="en-US" dirty="0" err="1">
                <a:solidFill>
                  <a:srgbClr val="F0F0F0"/>
                </a:solidFill>
                <a:cs typeface="Consolas" pitchFamily="49" charset="0"/>
              </a:rPr>
              <a:t>clr</a:t>
            </a:r>
            <a:endParaRPr lang="en-US" dirty="0">
              <a:solidFill>
                <a:srgbClr val="F0F0F0"/>
              </a:solidFill>
              <a:cs typeface="Consolas" pitchFamily="49" charset="0"/>
            </a:endParaRPr>
          </a:p>
          <a:p>
            <a:r>
              <a:rPr lang="en-US" dirty="0" err="1">
                <a:solidFill>
                  <a:srgbClr val="F0F0F0"/>
                </a:solidFill>
                <a:cs typeface="Consolas" pitchFamily="49" charset="0"/>
              </a:rPr>
              <a:t>clr.AddReference</a:t>
            </a:r>
            <a:r>
              <a:rPr lang="en-US" dirty="0">
                <a:solidFill>
                  <a:srgbClr val="F0F0F0"/>
                </a:solidFill>
                <a:cs typeface="Consolas" pitchFamily="49" charset="0"/>
              </a:rPr>
              <a:t>(</a:t>
            </a:r>
            <a:r>
              <a:rPr lang="en-US" dirty="0">
                <a:solidFill>
                  <a:srgbClr val="FF8040"/>
                </a:solidFill>
                <a:cs typeface="Consolas" pitchFamily="49" charset="0"/>
              </a:rPr>
              <a:t>'</a:t>
            </a:r>
            <a:r>
              <a:rPr lang="en-US" dirty="0" err="1">
                <a:solidFill>
                  <a:srgbClr val="FF8040"/>
                </a:solidFill>
                <a:cs typeface="Consolas" pitchFamily="49" charset="0"/>
              </a:rPr>
              <a:t>System.Xml</a:t>
            </a:r>
            <a:r>
              <a:rPr lang="en-US" dirty="0">
                <a:solidFill>
                  <a:srgbClr val="FF8040"/>
                </a:solidFill>
                <a:cs typeface="Consolas" pitchFamily="49" charset="0"/>
              </a:rPr>
              <a:t>'</a:t>
            </a:r>
            <a:r>
              <a:rPr lang="en-US" dirty="0">
                <a:cs typeface="Consolas" pitchFamily="49" charset="0"/>
              </a:rPr>
              <a:t>)</a:t>
            </a:r>
          </a:p>
          <a:p>
            <a:endParaRPr lang="en-US" dirty="0">
              <a:cs typeface="Consolas" pitchFamily="49" charset="0"/>
            </a:endParaRPr>
          </a:p>
          <a:p>
            <a:r>
              <a:rPr lang="en-US" dirty="0">
                <a:solidFill>
                  <a:srgbClr val="8AC5FF"/>
                </a:solidFill>
                <a:cs typeface="Consolas" pitchFamily="49" charset="0"/>
              </a:rPr>
              <a:t>from </a:t>
            </a:r>
            <a:r>
              <a:rPr lang="en-US" dirty="0" err="1">
                <a:solidFill>
                  <a:srgbClr val="F0F0F0"/>
                </a:solidFill>
                <a:cs typeface="Consolas" pitchFamily="49" charset="0"/>
              </a:rPr>
              <a:t>System.Xml</a:t>
            </a:r>
            <a:r>
              <a:rPr lang="en-US" dirty="0">
                <a:solidFill>
                  <a:srgbClr val="F0F0F0"/>
                </a:solidFill>
                <a:cs typeface="Consolas" pitchFamily="49" charset="0"/>
              </a:rPr>
              <a:t> </a:t>
            </a:r>
            <a:r>
              <a:rPr lang="en-US" dirty="0">
                <a:solidFill>
                  <a:srgbClr val="8AC5FF"/>
                </a:solidFill>
                <a:cs typeface="Consolas" pitchFamily="49" charset="0"/>
              </a:rPr>
              <a:t>import </a:t>
            </a:r>
            <a:r>
              <a:rPr lang="en-US" dirty="0" err="1">
                <a:solidFill>
                  <a:srgbClr val="F0F0F0"/>
                </a:solidFill>
                <a:cs typeface="Consolas" pitchFamily="49" charset="0"/>
              </a:rPr>
              <a:t>XmlDocument</a:t>
            </a:r>
            <a:endParaRPr lang="en-US" dirty="0">
              <a:solidFill>
                <a:srgbClr val="F0F0F0"/>
              </a:solidFill>
              <a:cs typeface="Consolas" pitchFamily="49" charset="0"/>
            </a:endParaRPr>
          </a:p>
          <a:p>
            <a:endParaRPr lang="en-US" dirty="0">
              <a:cs typeface="Consolas" pitchFamily="49" charset="0"/>
            </a:endParaRPr>
          </a:p>
          <a:p>
            <a:r>
              <a:rPr lang="en-US" dirty="0">
                <a:solidFill>
                  <a:srgbClr val="F0F0F0"/>
                </a:solidFill>
                <a:cs typeface="Consolas" pitchFamily="49" charset="0"/>
              </a:rPr>
              <a:t>xml = </a:t>
            </a:r>
            <a:r>
              <a:rPr lang="en-US" dirty="0" err="1">
                <a:solidFill>
                  <a:srgbClr val="F0F0F0"/>
                </a:solidFill>
                <a:cs typeface="Consolas" pitchFamily="49" charset="0"/>
              </a:rPr>
              <a:t>XmlDocument</a:t>
            </a:r>
            <a:r>
              <a:rPr lang="en-US" dirty="0">
                <a:solidFill>
                  <a:srgbClr val="F0F0F0"/>
                </a:solidFill>
                <a:cs typeface="Consolas" pitchFamily="49" charset="0"/>
              </a:rPr>
              <a:t>()</a:t>
            </a:r>
          </a:p>
          <a:p>
            <a:r>
              <a:rPr lang="en-US" dirty="0" err="1">
                <a:solidFill>
                  <a:srgbClr val="F0F0F0"/>
                </a:solidFill>
                <a:cs typeface="Consolas" pitchFamily="49" charset="0"/>
              </a:rPr>
              <a:t>xml.Load</a:t>
            </a:r>
            <a:r>
              <a:rPr lang="en-US" dirty="0">
                <a:solidFill>
                  <a:srgbClr val="F0F0F0"/>
                </a:solidFill>
                <a:cs typeface="Consolas" pitchFamily="49" charset="0"/>
              </a:rPr>
              <a:t>(</a:t>
            </a:r>
            <a:r>
              <a:rPr lang="en-US" dirty="0">
                <a:solidFill>
                  <a:srgbClr val="FF8040"/>
                </a:solidFill>
                <a:cs typeface="Consolas" pitchFamily="49" charset="0"/>
              </a:rPr>
              <a:t>'http://feeds.feedburner.com/</a:t>
            </a:r>
            <a:r>
              <a:rPr lang="en-US" dirty="0" err="1">
                <a:solidFill>
                  <a:srgbClr val="FF8040"/>
                </a:solidFill>
                <a:cs typeface="Consolas" pitchFamily="49" charset="0"/>
              </a:rPr>
              <a:t>Devhawk</a:t>
            </a:r>
            <a:r>
              <a:rPr lang="en-US" dirty="0">
                <a:solidFill>
                  <a:srgbClr val="FF8040"/>
                </a:solidFill>
                <a:cs typeface="Consolas" pitchFamily="49" charset="0"/>
              </a:rPr>
              <a:t>'</a:t>
            </a:r>
            <a:r>
              <a:rPr lang="en-US" dirty="0">
                <a:cs typeface="Consolas" pitchFamily="49" charset="0"/>
              </a:rPr>
              <a:t>)</a:t>
            </a:r>
          </a:p>
          <a:p>
            <a:endParaRPr lang="en-US" dirty="0">
              <a:cs typeface="Consolas" pitchFamily="49" charset="0"/>
            </a:endParaRPr>
          </a:p>
          <a:p>
            <a:r>
              <a:rPr lang="en-US" dirty="0">
                <a:solidFill>
                  <a:srgbClr val="F0F0F0"/>
                </a:solidFill>
                <a:cs typeface="Consolas" pitchFamily="49" charset="0"/>
              </a:rPr>
              <a:t>items = </a:t>
            </a:r>
            <a:r>
              <a:rPr lang="en-US" dirty="0" err="1">
                <a:solidFill>
                  <a:srgbClr val="F0F0F0"/>
                </a:solidFill>
                <a:cs typeface="Consolas" pitchFamily="49" charset="0"/>
              </a:rPr>
              <a:t>xml.SelectNodes</a:t>
            </a:r>
            <a:r>
              <a:rPr lang="en-US" dirty="0">
                <a:solidFill>
                  <a:srgbClr val="F0F0F0"/>
                </a:solidFill>
                <a:cs typeface="Consolas" pitchFamily="49" charset="0"/>
              </a:rPr>
              <a:t>(</a:t>
            </a:r>
            <a:r>
              <a:rPr lang="en-US" dirty="0">
                <a:solidFill>
                  <a:srgbClr val="FF8040"/>
                </a:solidFill>
                <a:cs typeface="Consolas" pitchFamily="49" charset="0"/>
              </a:rPr>
              <a:t>'/</a:t>
            </a:r>
            <a:r>
              <a:rPr lang="en-US" dirty="0" err="1">
                <a:solidFill>
                  <a:srgbClr val="FF8040"/>
                </a:solidFill>
                <a:cs typeface="Consolas" pitchFamily="49" charset="0"/>
              </a:rPr>
              <a:t>rss</a:t>
            </a:r>
            <a:r>
              <a:rPr lang="en-US" dirty="0">
                <a:solidFill>
                  <a:srgbClr val="FF8040"/>
                </a:solidFill>
                <a:cs typeface="Consolas" pitchFamily="49" charset="0"/>
              </a:rPr>
              <a:t>/channel/item'</a:t>
            </a:r>
            <a:r>
              <a:rPr lang="en-US" dirty="0">
                <a:cs typeface="Consolas" pitchFamily="49" charset="0"/>
              </a:rPr>
              <a:t>)</a:t>
            </a:r>
          </a:p>
          <a:p>
            <a:endParaRPr lang="en-US" dirty="0">
              <a:cs typeface="Consolas" pitchFamily="49" charset="0"/>
            </a:endParaRPr>
          </a:p>
          <a:p>
            <a:r>
              <a:rPr lang="en-US" dirty="0">
                <a:solidFill>
                  <a:srgbClr val="8AC5FF"/>
                </a:solidFill>
                <a:cs typeface="Consolas" pitchFamily="49" charset="0"/>
              </a:rPr>
              <a:t>for </a:t>
            </a:r>
            <a:r>
              <a:rPr lang="en-US" dirty="0">
                <a:solidFill>
                  <a:srgbClr val="F0F0F0"/>
                </a:solidFill>
                <a:cs typeface="Consolas" pitchFamily="49" charset="0"/>
              </a:rPr>
              <a:t>i in items:</a:t>
            </a:r>
          </a:p>
          <a:p>
            <a:r>
              <a:rPr lang="en-US" dirty="0">
                <a:cs typeface="Consolas" pitchFamily="49" charset="0"/>
              </a:rPr>
              <a:t>  </a:t>
            </a:r>
            <a:r>
              <a:rPr lang="en-US" dirty="0">
                <a:solidFill>
                  <a:srgbClr val="F0F0F0"/>
                </a:solidFill>
                <a:cs typeface="Consolas" pitchFamily="49" charset="0"/>
              </a:rPr>
              <a:t>title = </a:t>
            </a:r>
            <a:r>
              <a:rPr lang="en-US" dirty="0" err="1">
                <a:solidFill>
                  <a:srgbClr val="F0F0F0"/>
                </a:solidFill>
                <a:cs typeface="Consolas" pitchFamily="49" charset="0"/>
              </a:rPr>
              <a:t>i.SelectSingleNode</a:t>
            </a:r>
            <a:r>
              <a:rPr lang="en-US" dirty="0">
                <a:solidFill>
                  <a:srgbClr val="F0F0F0"/>
                </a:solidFill>
                <a:cs typeface="Consolas" pitchFamily="49" charset="0"/>
              </a:rPr>
              <a:t>(</a:t>
            </a:r>
            <a:r>
              <a:rPr lang="en-US" dirty="0">
                <a:solidFill>
                  <a:srgbClr val="FF8040"/>
                </a:solidFill>
                <a:cs typeface="Consolas" pitchFamily="49" charset="0"/>
              </a:rPr>
              <a:t>'title/text()'</a:t>
            </a:r>
            <a:r>
              <a:rPr lang="en-US" dirty="0">
                <a:cs typeface="Consolas" pitchFamily="49" charset="0"/>
              </a:rPr>
              <a:t>)</a:t>
            </a:r>
          </a:p>
          <a:p>
            <a:r>
              <a:rPr lang="en-US" dirty="0">
                <a:cs typeface="Consolas" pitchFamily="49" charset="0"/>
              </a:rPr>
              <a:t>  </a:t>
            </a:r>
            <a:r>
              <a:rPr lang="en-US" dirty="0">
                <a:solidFill>
                  <a:srgbClr val="8AC5FF"/>
                </a:solidFill>
                <a:cs typeface="Consolas" pitchFamily="49" charset="0"/>
              </a:rPr>
              <a:t>print </a:t>
            </a:r>
            <a:r>
              <a:rPr lang="en-US" dirty="0" err="1">
                <a:solidFill>
                  <a:srgbClr val="F0F0F0"/>
                </a:solidFill>
                <a:cs typeface="Consolas" pitchFamily="49" charset="0"/>
              </a:rPr>
              <a:t>title.Value</a:t>
            </a:r>
            <a:endParaRPr lang="en-US" dirty="0">
              <a:solidFill>
                <a:srgbClr val="F0F0F0"/>
              </a:solidFill>
              <a:cs typeface="Consolas" pitchFamily="49" charset="0"/>
            </a:endParaRPr>
          </a:p>
        </p:txBody>
      </p:sp>
    </p:spTree>
    <p:extLst>
      <p:ext uri="{BB962C8B-B14F-4D97-AF65-F5344CB8AC3E}">
        <p14:creationId xmlns:p14="http://schemas.microsoft.com/office/powerpoint/2010/main" val="2114732973"/>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dirty="0" err="1"/>
              <a:t>Dynamicly</a:t>
            </a:r>
            <a:r>
              <a:rPr lang="en-US" dirty="0"/>
              <a:t> Typed Objects in C# today</a:t>
            </a:r>
          </a:p>
        </p:txBody>
      </p:sp>
      <p:sp>
        <p:nvSpPr>
          <p:cNvPr id="3" name="Rectangle 2"/>
          <p:cNvSpPr/>
          <p:nvPr/>
        </p:nvSpPr>
        <p:spPr>
          <a:xfrm>
            <a:off x="3810000" y="1600201"/>
            <a:ext cx="4572000" cy="646331"/>
          </a:xfrm>
          <a:prstGeom prst="rect">
            <a:avLst/>
          </a:prstGeom>
          <a:ln>
            <a:solidFill>
              <a:schemeClr val="tx1"/>
            </a:solidFill>
          </a:ln>
        </p:spPr>
        <p:txBody>
          <a:bodyPr>
            <a:spAutoFit/>
          </a:bodyPr>
          <a:lstStyle/>
          <a:p>
            <a:r>
              <a:rPr lang="en-US" dirty="0">
                <a:solidFill>
                  <a:srgbClr val="F0F0F0"/>
                </a:solidFill>
                <a:latin typeface="Consolas" pitchFamily="49" charset="0"/>
                <a:cs typeface="Consolas" pitchFamily="49" charset="0"/>
              </a:rPr>
              <a:t>Calculator </a:t>
            </a:r>
            <a:r>
              <a:rPr lang="en-US" dirty="0" err="1">
                <a:solidFill>
                  <a:srgbClr val="F0F0F0"/>
                </a:solidFill>
                <a:latin typeface="Consolas" pitchFamily="49" charset="0"/>
                <a:cs typeface="Consolas" pitchFamily="49" charset="0"/>
              </a:rPr>
              <a:t>calc</a:t>
            </a:r>
            <a:r>
              <a:rPr lang="en-US" dirty="0">
                <a:solidFill>
                  <a:srgbClr val="F0F0F0"/>
                </a:solidFill>
                <a:latin typeface="Consolas" pitchFamily="49" charset="0"/>
                <a:cs typeface="Consolas" pitchFamily="49" charset="0"/>
              </a:rPr>
              <a:t> = </a:t>
            </a:r>
            <a:r>
              <a:rPr lang="en-US" dirty="0" err="1">
                <a:solidFill>
                  <a:srgbClr val="F0F0F0"/>
                </a:solidFill>
                <a:latin typeface="Consolas" pitchFamily="49" charset="0"/>
                <a:cs typeface="Consolas" pitchFamily="49" charset="0"/>
              </a:rPr>
              <a:t>GetCalculator</a:t>
            </a:r>
            <a:r>
              <a:rPr lang="en-US" dirty="0">
                <a:solidFill>
                  <a:srgbClr val="F0F0F0"/>
                </a:solidFill>
                <a:latin typeface="Consolas" pitchFamily="49" charset="0"/>
                <a:cs typeface="Consolas" pitchFamily="49" charset="0"/>
              </a:rPr>
              <a:t>();</a:t>
            </a:r>
          </a:p>
          <a:p>
            <a:r>
              <a:rPr lang="en-US" dirty="0" err="1">
                <a:solidFill>
                  <a:srgbClr val="8AC5FF"/>
                </a:solidFill>
                <a:latin typeface="Consolas" pitchFamily="49" charset="0"/>
                <a:cs typeface="Consolas" pitchFamily="49" charset="0"/>
              </a:rPr>
              <a:t>int</a:t>
            </a:r>
            <a:r>
              <a:rPr lang="en-US" dirty="0">
                <a:solidFill>
                  <a:srgbClr val="8AC5FF"/>
                </a:solidFill>
                <a:latin typeface="Consolas" pitchFamily="49" charset="0"/>
                <a:cs typeface="Consolas" pitchFamily="49" charset="0"/>
              </a:rPr>
              <a:t> </a:t>
            </a:r>
            <a:r>
              <a:rPr lang="en-US" dirty="0">
                <a:solidFill>
                  <a:srgbClr val="F0F0F0"/>
                </a:solidFill>
                <a:latin typeface="Consolas" pitchFamily="49" charset="0"/>
                <a:cs typeface="Consolas" pitchFamily="49" charset="0"/>
              </a:rPr>
              <a:t>sum = </a:t>
            </a:r>
            <a:r>
              <a:rPr lang="en-US" dirty="0" err="1">
                <a:solidFill>
                  <a:srgbClr val="F0F0F0"/>
                </a:solidFill>
                <a:latin typeface="Consolas" pitchFamily="49" charset="0"/>
                <a:cs typeface="Consolas" pitchFamily="49" charset="0"/>
              </a:rPr>
              <a:t>calc.Add</a:t>
            </a:r>
            <a:r>
              <a:rPr lang="en-US" dirty="0">
                <a:solidFill>
                  <a:srgbClr val="F0F0F0"/>
                </a:solidFill>
                <a:latin typeface="Consolas" pitchFamily="49" charset="0"/>
                <a:cs typeface="Consolas" pitchFamily="49" charset="0"/>
              </a:rPr>
              <a:t>(</a:t>
            </a:r>
            <a:r>
              <a:rPr lang="en-US" dirty="0">
                <a:solidFill>
                  <a:srgbClr val="FFFF80"/>
                </a:solidFill>
                <a:latin typeface="Consolas" pitchFamily="49" charset="0"/>
                <a:cs typeface="Consolas" pitchFamily="49" charset="0"/>
              </a:rPr>
              <a:t>10</a:t>
            </a:r>
            <a:r>
              <a:rPr lang="en-US" dirty="0">
                <a:latin typeface="Consolas" pitchFamily="49" charset="0"/>
                <a:cs typeface="Consolas" pitchFamily="49" charset="0"/>
              </a:rPr>
              <a:t>,</a:t>
            </a:r>
            <a:r>
              <a:rPr lang="en-US" dirty="0">
                <a:solidFill>
                  <a:srgbClr val="FFFF80"/>
                </a:solidFill>
                <a:latin typeface="Consolas" pitchFamily="49" charset="0"/>
                <a:cs typeface="Consolas" pitchFamily="49" charset="0"/>
              </a:rPr>
              <a:t> 20</a:t>
            </a:r>
            <a:r>
              <a:rPr lang="en-US" dirty="0">
                <a:latin typeface="Consolas" pitchFamily="49" charset="0"/>
                <a:cs typeface="Consolas" pitchFamily="49" charset="0"/>
              </a:rPr>
              <a:t>);</a:t>
            </a:r>
          </a:p>
        </p:txBody>
      </p:sp>
      <p:sp>
        <p:nvSpPr>
          <p:cNvPr id="4" name="Rectangle 3"/>
          <p:cNvSpPr/>
          <p:nvPr/>
        </p:nvSpPr>
        <p:spPr>
          <a:xfrm>
            <a:off x="2057400" y="2512874"/>
            <a:ext cx="5334000" cy="1754326"/>
          </a:xfrm>
          <a:prstGeom prst="rect">
            <a:avLst/>
          </a:prstGeom>
          <a:ln>
            <a:solidFill>
              <a:schemeClr val="tx1"/>
            </a:solidFill>
          </a:ln>
        </p:spPr>
        <p:txBody>
          <a:bodyPr wrap="square">
            <a:spAutoFit/>
          </a:bodyPr>
          <a:lstStyle/>
          <a:p>
            <a:r>
              <a:rPr lang="en-US" dirty="0">
                <a:solidFill>
                  <a:srgbClr val="8AC5FF"/>
                </a:solidFill>
                <a:latin typeface="Consolas" pitchFamily="49" charset="0"/>
                <a:cs typeface="Consolas" pitchFamily="49" charset="0"/>
              </a:rPr>
              <a:t>object </a:t>
            </a:r>
            <a:r>
              <a:rPr lang="en-US" dirty="0" err="1">
                <a:solidFill>
                  <a:srgbClr val="F0F0F0"/>
                </a:solidFill>
                <a:latin typeface="Consolas" pitchFamily="49" charset="0"/>
                <a:cs typeface="Consolas" pitchFamily="49" charset="0"/>
              </a:rPr>
              <a:t>calc</a:t>
            </a:r>
            <a:r>
              <a:rPr lang="en-US" dirty="0">
                <a:solidFill>
                  <a:srgbClr val="F0F0F0"/>
                </a:solidFill>
                <a:latin typeface="Consolas" pitchFamily="49" charset="0"/>
                <a:cs typeface="Consolas" pitchFamily="49" charset="0"/>
              </a:rPr>
              <a:t> = </a:t>
            </a:r>
            <a:r>
              <a:rPr lang="en-US" dirty="0" err="1">
                <a:solidFill>
                  <a:srgbClr val="F0F0F0"/>
                </a:solidFill>
                <a:latin typeface="Consolas" pitchFamily="49" charset="0"/>
                <a:cs typeface="Consolas" pitchFamily="49" charset="0"/>
              </a:rPr>
              <a:t>GetCalculator</a:t>
            </a:r>
            <a:r>
              <a:rPr lang="en-US" dirty="0">
                <a:solidFill>
                  <a:srgbClr val="F0F0F0"/>
                </a:solidFill>
                <a:latin typeface="Consolas" pitchFamily="49" charset="0"/>
                <a:cs typeface="Consolas" pitchFamily="49" charset="0"/>
              </a:rPr>
              <a:t>();</a:t>
            </a:r>
          </a:p>
          <a:p>
            <a:r>
              <a:rPr lang="en-US" dirty="0">
                <a:solidFill>
                  <a:srgbClr val="F0F0F0"/>
                </a:solidFill>
                <a:latin typeface="Consolas" pitchFamily="49" charset="0"/>
                <a:cs typeface="Consolas" pitchFamily="49" charset="0"/>
              </a:rPr>
              <a:t>Type </a:t>
            </a:r>
            <a:r>
              <a:rPr lang="en-US" dirty="0" err="1">
                <a:solidFill>
                  <a:srgbClr val="F0F0F0"/>
                </a:solidFill>
                <a:latin typeface="Consolas" pitchFamily="49" charset="0"/>
                <a:cs typeface="Consolas" pitchFamily="49" charset="0"/>
              </a:rPr>
              <a:t>calcType</a:t>
            </a:r>
            <a:r>
              <a:rPr lang="en-US" dirty="0">
                <a:solidFill>
                  <a:srgbClr val="F0F0F0"/>
                </a:solidFill>
                <a:latin typeface="Consolas" pitchFamily="49" charset="0"/>
                <a:cs typeface="Consolas" pitchFamily="49" charset="0"/>
              </a:rPr>
              <a:t> = </a:t>
            </a:r>
            <a:r>
              <a:rPr lang="en-US" dirty="0" err="1">
                <a:solidFill>
                  <a:srgbClr val="F0F0F0"/>
                </a:solidFill>
                <a:latin typeface="Consolas" pitchFamily="49" charset="0"/>
                <a:cs typeface="Consolas" pitchFamily="49" charset="0"/>
              </a:rPr>
              <a:t>calc.GetType</a:t>
            </a:r>
            <a:r>
              <a:rPr lang="en-US" dirty="0">
                <a:solidFill>
                  <a:srgbClr val="F0F0F0"/>
                </a:solidFill>
                <a:latin typeface="Consolas" pitchFamily="49" charset="0"/>
                <a:cs typeface="Consolas" pitchFamily="49" charset="0"/>
              </a:rPr>
              <a:t>();</a:t>
            </a:r>
          </a:p>
          <a:p>
            <a:r>
              <a:rPr lang="en-US" dirty="0">
                <a:solidFill>
                  <a:srgbClr val="8AC5FF"/>
                </a:solidFill>
                <a:latin typeface="Consolas" pitchFamily="49" charset="0"/>
                <a:cs typeface="Consolas" pitchFamily="49" charset="0"/>
              </a:rPr>
              <a:t>object </a:t>
            </a:r>
            <a:r>
              <a:rPr lang="en-US" dirty="0">
                <a:solidFill>
                  <a:srgbClr val="F0F0F0"/>
                </a:solidFill>
                <a:latin typeface="Consolas" pitchFamily="49" charset="0"/>
                <a:cs typeface="Consolas" pitchFamily="49" charset="0"/>
              </a:rPr>
              <a:t>res = </a:t>
            </a:r>
            <a:r>
              <a:rPr lang="en-US" dirty="0" err="1">
                <a:solidFill>
                  <a:srgbClr val="F0F0F0"/>
                </a:solidFill>
                <a:latin typeface="Consolas" pitchFamily="49" charset="0"/>
                <a:cs typeface="Consolas" pitchFamily="49" charset="0"/>
              </a:rPr>
              <a:t>calcType.InvokeMember</a:t>
            </a:r>
            <a:r>
              <a:rPr lang="en-US" dirty="0">
                <a:solidFill>
                  <a:srgbClr val="F0F0F0"/>
                </a:solidFill>
                <a:latin typeface="Consolas" pitchFamily="49" charset="0"/>
                <a:cs typeface="Consolas" pitchFamily="49" charset="0"/>
              </a:rPr>
              <a:t>(</a:t>
            </a:r>
            <a:r>
              <a:rPr lang="en-US" dirty="0">
                <a:solidFill>
                  <a:srgbClr val="FF8040"/>
                </a:solidFill>
                <a:latin typeface="Consolas" pitchFamily="49" charset="0"/>
                <a:cs typeface="Consolas" pitchFamily="49" charset="0"/>
              </a:rPr>
              <a:t>"Add"</a:t>
            </a:r>
            <a:r>
              <a:rPr lang="en-US" dirty="0">
                <a:latin typeface="Consolas" pitchFamily="49" charset="0"/>
                <a:cs typeface="Consolas" pitchFamily="49" charset="0"/>
              </a:rPr>
              <a:t>,</a:t>
            </a:r>
          </a:p>
          <a:p>
            <a:r>
              <a:rPr lang="en-US" dirty="0">
                <a:latin typeface="Consolas" pitchFamily="49" charset="0"/>
                <a:cs typeface="Consolas" pitchFamily="49" charset="0"/>
              </a:rPr>
              <a:t>    </a:t>
            </a:r>
            <a:r>
              <a:rPr lang="en-US" dirty="0" err="1">
                <a:solidFill>
                  <a:srgbClr val="F0F0F0"/>
                </a:solidFill>
                <a:latin typeface="Consolas" pitchFamily="49" charset="0"/>
                <a:cs typeface="Consolas" pitchFamily="49" charset="0"/>
              </a:rPr>
              <a:t>BindingFlags.InvokeMethod</a:t>
            </a:r>
            <a:r>
              <a:rPr lang="en-US" dirty="0">
                <a:solidFill>
                  <a:srgbClr val="F0F0F0"/>
                </a:solidFill>
                <a:latin typeface="Consolas" pitchFamily="49" charset="0"/>
                <a:cs typeface="Consolas" pitchFamily="49" charset="0"/>
              </a:rPr>
              <a:t>, </a:t>
            </a:r>
            <a:r>
              <a:rPr lang="en-US" dirty="0">
                <a:solidFill>
                  <a:srgbClr val="8AC5FF"/>
                </a:solidFill>
                <a:latin typeface="Consolas" pitchFamily="49" charset="0"/>
                <a:cs typeface="Consolas" pitchFamily="49" charset="0"/>
              </a:rPr>
              <a:t>null</a:t>
            </a:r>
            <a:r>
              <a:rPr lang="en-US" dirty="0">
                <a:latin typeface="Consolas" pitchFamily="49" charset="0"/>
                <a:cs typeface="Consolas" pitchFamily="49" charset="0"/>
              </a:rPr>
              <a:t>,</a:t>
            </a:r>
          </a:p>
          <a:p>
            <a:r>
              <a:rPr lang="en-US" dirty="0">
                <a:latin typeface="Consolas" pitchFamily="49" charset="0"/>
                <a:cs typeface="Consolas" pitchFamily="49" charset="0"/>
              </a:rPr>
              <a:t>    </a:t>
            </a:r>
            <a:r>
              <a:rPr lang="en-US" dirty="0" err="1">
                <a:latin typeface="Consolas" pitchFamily="49" charset="0"/>
                <a:cs typeface="Consolas" pitchFamily="49" charset="0"/>
              </a:rPr>
              <a:t>calc</a:t>
            </a:r>
            <a:r>
              <a:rPr lang="en-US" dirty="0">
                <a:latin typeface="Consolas" pitchFamily="49" charset="0"/>
                <a:cs typeface="Consolas" pitchFamily="49" charset="0"/>
              </a:rPr>
              <a:t>, </a:t>
            </a:r>
            <a:r>
              <a:rPr lang="en-US" dirty="0">
                <a:solidFill>
                  <a:srgbClr val="8AC5FF"/>
                </a:solidFill>
                <a:latin typeface="Consolas" pitchFamily="49" charset="0"/>
                <a:cs typeface="Consolas" pitchFamily="49" charset="0"/>
              </a:rPr>
              <a:t>new object[] </a:t>
            </a:r>
            <a:r>
              <a:rPr lang="en-US" dirty="0">
                <a:latin typeface="Consolas" pitchFamily="49" charset="0"/>
                <a:cs typeface="Consolas" pitchFamily="49" charset="0"/>
              </a:rPr>
              <a:t>{</a:t>
            </a:r>
            <a:r>
              <a:rPr lang="en-US" dirty="0">
                <a:solidFill>
                  <a:srgbClr val="8AC5FF"/>
                </a:solidFill>
                <a:latin typeface="Consolas" pitchFamily="49" charset="0"/>
                <a:cs typeface="Consolas" pitchFamily="49" charset="0"/>
              </a:rPr>
              <a:t> </a:t>
            </a:r>
            <a:r>
              <a:rPr lang="en-US" dirty="0">
                <a:solidFill>
                  <a:srgbClr val="FFFF80"/>
                </a:solidFill>
                <a:latin typeface="Consolas" pitchFamily="49" charset="0"/>
                <a:cs typeface="Consolas" pitchFamily="49" charset="0"/>
              </a:rPr>
              <a:t>10</a:t>
            </a:r>
            <a:r>
              <a:rPr lang="en-US" dirty="0">
                <a:latin typeface="Consolas" pitchFamily="49" charset="0"/>
                <a:cs typeface="Consolas" pitchFamily="49" charset="0"/>
              </a:rPr>
              <a:t>,</a:t>
            </a:r>
            <a:r>
              <a:rPr lang="en-US" dirty="0">
                <a:solidFill>
                  <a:srgbClr val="FFFF80"/>
                </a:solidFill>
                <a:latin typeface="Consolas" pitchFamily="49" charset="0"/>
                <a:cs typeface="Consolas" pitchFamily="49" charset="0"/>
              </a:rPr>
              <a:t> 20 </a:t>
            </a:r>
            <a:r>
              <a:rPr lang="en-US" dirty="0">
                <a:latin typeface="Consolas" pitchFamily="49" charset="0"/>
                <a:cs typeface="Consolas" pitchFamily="49" charset="0"/>
              </a:rPr>
              <a:t>});</a:t>
            </a:r>
          </a:p>
          <a:p>
            <a:r>
              <a:rPr lang="en-US" dirty="0" err="1">
                <a:solidFill>
                  <a:srgbClr val="8AC5FF"/>
                </a:solidFill>
                <a:latin typeface="Consolas" pitchFamily="49" charset="0"/>
                <a:cs typeface="Consolas" pitchFamily="49" charset="0"/>
              </a:rPr>
              <a:t>int</a:t>
            </a:r>
            <a:r>
              <a:rPr lang="en-US" dirty="0">
                <a:solidFill>
                  <a:srgbClr val="8AC5FF"/>
                </a:solidFill>
                <a:latin typeface="Consolas" pitchFamily="49" charset="0"/>
                <a:cs typeface="Consolas" pitchFamily="49" charset="0"/>
              </a:rPr>
              <a:t> </a:t>
            </a:r>
            <a:r>
              <a:rPr lang="en-US" dirty="0">
                <a:solidFill>
                  <a:srgbClr val="F0F0F0"/>
                </a:solidFill>
                <a:latin typeface="Consolas" pitchFamily="49" charset="0"/>
                <a:cs typeface="Consolas" pitchFamily="49" charset="0"/>
              </a:rPr>
              <a:t>sum = Convert.ToInt32(res);</a:t>
            </a:r>
          </a:p>
        </p:txBody>
      </p:sp>
      <p:sp>
        <p:nvSpPr>
          <p:cNvPr id="8" name="Rectangle 7"/>
          <p:cNvSpPr/>
          <p:nvPr/>
        </p:nvSpPr>
        <p:spPr>
          <a:xfrm>
            <a:off x="3733800" y="4198204"/>
            <a:ext cx="6629400" cy="1200329"/>
          </a:xfrm>
          <a:prstGeom prst="rect">
            <a:avLst/>
          </a:prstGeom>
          <a:solidFill>
            <a:schemeClr val="bg1"/>
          </a:solidFill>
          <a:ln>
            <a:solidFill>
              <a:schemeClr val="tx1"/>
            </a:solidFill>
          </a:ln>
        </p:spPr>
        <p:txBody>
          <a:bodyPr wrap="square">
            <a:spAutoFit/>
          </a:bodyPr>
          <a:lstStyle/>
          <a:p>
            <a:r>
              <a:rPr lang="en-US" dirty="0" err="1">
                <a:solidFill>
                  <a:srgbClr val="8AC5FF"/>
                </a:solidFill>
                <a:latin typeface="Consolas" pitchFamily="49" charset="0"/>
                <a:cs typeface="Consolas" pitchFamily="49" charset="0"/>
              </a:rPr>
              <a:t>var</a:t>
            </a:r>
            <a:r>
              <a:rPr lang="en-US" dirty="0">
                <a:solidFill>
                  <a:srgbClr val="F0F0F0"/>
                </a:solidFill>
                <a:latin typeface="Consolas" pitchFamily="49" charset="0"/>
                <a:cs typeface="Consolas" pitchFamily="49" charset="0"/>
              </a:rPr>
              <a:t> scope = </a:t>
            </a:r>
            <a:r>
              <a:rPr lang="en-US" dirty="0" err="1">
                <a:solidFill>
                  <a:srgbClr val="F0F0F0"/>
                </a:solidFill>
                <a:latin typeface="Consolas" pitchFamily="49" charset="0"/>
                <a:cs typeface="Consolas" pitchFamily="49" charset="0"/>
              </a:rPr>
              <a:t>GetCalculator</a:t>
            </a:r>
            <a:r>
              <a:rPr lang="en-US" dirty="0">
                <a:solidFill>
                  <a:srgbClr val="F0F0F0"/>
                </a:solidFill>
                <a:latin typeface="Consolas" pitchFamily="49" charset="0"/>
                <a:cs typeface="Consolas" pitchFamily="49" charset="0"/>
              </a:rPr>
              <a:t>();</a:t>
            </a:r>
          </a:p>
          <a:p>
            <a:r>
              <a:rPr lang="en-US" dirty="0" err="1">
                <a:solidFill>
                  <a:srgbClr val="8AC5FF"/>
                </a:solidFill>
                <a:latin typeface="Consolas" pitchFamily="49" charset="0"/>
                <a:cs typeface="Consolas" pitchFamily="49" charset="0"/>
              </a:rPr>
              <a:t>var</a:t>
            </a:r>
            <a:r>
              <a:rPr lang="en-US" dirty="0">
                <a:solidFill>
                  <a:srgbClr val="F0F0F0"/>
                </a:solidFill>
                <a:latin typeface="Consolas" pitchFamily="49" charset="0"/>
                <a:cs typeface="Consolas" pitchFamily="49" charset="0"/>
              </a:rPr>
              <a:t> </a:t>
            </a:r>
            <a:r>
              <a:rPr lang="en-US" dirty="0">
                <a:latin typeface="Consolas" pitchFamily="49" charset="0"/>
                <a:cs typeface="Consolas" pitchFamily="49" charset="0"/>
              </a:rPr>
              <a:t>add =</a:t>
            </a:r>
            <a:r>
              <a:rPr lang="en-US" dirty="0">
                <a:solidFill>
                  <a:srgbClr val="8AC5FF"/>
                </a:solidFill>
                <a:latin typeface="Consolas" pitchFamily="49" charset="0"/>
                <a:cs typeface="Consolas" pitchFamily="49" charset="0"/>
              </a:rPr>
              <a:t> </a:t>
            </a:r>
            <a:r>
              <a:rPr lang="en-US" dirty="0" err="1">
                <a:solidFill>
                  <a:srgbClr val="F0F0F0"/>
                </a:solidFill>
                <a:latin typeface="Consolas" pitchFamily="49" charset="0"/>
                <a:cs typeface="Consolas" pitchFamily="49" charset="0"/>
              </a:rPr>
              <a:t>scope.GetVariable</a:t>
            </a:r>
            <a:r>
              <a:rPr lang="en-US" dirty="0">
                <a:solidFill>
                  <a:srgbClr val="F0F0F0"/>
                </a:solidFill>
                <a:latin typeface="Consolas" pitchFamily="49" charset="0"/>
                <a:cs typeface="Consolas" pitchFamily="49" charset="0"/>
              </a:rPr>
              <a:t>&lt;</a:t>
            </a:r>
            <a:r>
              <a:rPr lang="en-US" dirty="0" err="1">
                <a:solidFill>
                  <a:srgbClr val="F0F0F0"/>
                </a:solidFill>
                <a:latin typeface="Consolas" pitchFamily="49" charset="0"/>
                <a:cs typeface="Consolas" pitchFamily="49" charset="0"/>
              </a:rPr>
              <a:t>PythonFunction</a:t>
            </a:r>
            <a:r>
              <a:rPr lang="en-US" dirty="0">
                <a:solidFill>
                  <a:srgbClr val="F0F0F0"/>
                </a:solidFill>
                <a:latin typeface="Consolas" pitchFamily="49" charset="0"/>
                <a:cs typeface="Consolas" pitchFamily="49" charset="0"/>
              </a:rPr>
              <a:t>&gt;(</a:t>
            </a:r>
            <a:r>
              <a:rPr lang="en-US" dirty="0">
                <a:solidFill>
                  <a:srgbClr val="FF8040"/>
                </a:solidFill>
                <a:latin typeface="Consolas" pitchFamily="49" charset="0"/>
                <a:cs typeface="Consolas" pitchFamily="49" charset="0"/>
              </a:rPr>
              <a:t>"add"</a:t>
            </a:r>
            <a:r>
              <a:rPr lang="en-US" dirty="0">
                <a:latin typeface="Consolas" pitchFamily="49" charset="0"/>
                <a:cs typeface="Consolas" pitchFamily="49" charset="0"/>
              </a:rPr>
              <a:t>);</a:t>
            </a:r>
          </a:p>
          <a:p>
            <a:r>
              <a:rPr lang="en-US" dirty="0" err="1">
                <a:solidFill>
                  <a:srgbClr val="8AC5FF"/>
                </a:solidFill>
                <a:latin typeface="Consolas" pitchFamily="49" charset="0"/>
                <a:cs typeface="Consolas" pitchFamily="49" charset="0"/>
              </a:rPr>
              <a:t>var</a:t>
            </a:r>
            <a:r>
              <a:rPr lang="en-US" dirty="0">
                <a:solidFill>
                  <a:srgbClr val="F0F0F0"/>
                </a:solidFill>
                <a:latin typeface="Consolas" pitchFamily="49" charset="0"/>
                <a:cs typeface="Consolas" pitchFamily="49" charset="0"/>
              </a:rPr>
              <a:t> </a:t>
            </a:r>
            <a:r>
              <a:rPr lang="en-US" dirty="0" err="1">
                <a:solidFill>
                  <a:srgbClr val="F0F0F0"/>
                </a:solidFill>
                <a:latin typeface="Consolas" pitchFamily="49" charset="0"/>
                <a:cs typeface="Consolas" pitchFamily="49" charset="0"/>
              </a:rPr>
              <a:t>val</a:t>
            </a:r>
            <a:r>
              <a:rPr lang="en-US" dirty="0">
                <a:solidFill>
                  <a:srgbClr val="F0F0F0"/>
                </a:solidFill>
                <a:latin typeface="Consolas" pitchFamily="49" charset="0"/>
                <a:cs typeface="Consolas" pitchFamily="49" charset="0"/>
              </a:rPr>
              <a:t> = </a:t>
            </a:r>
            <a:r>
              <a:rPr lang="en-US" dirty="0" err="1">
                <a:solidFill>
                  <a:srgbClr val="F0F0F0"/>
                </a:solidFill>
                <a:latin typeface="Consolas" pitchFamily="49" charset="0"/>
                <a:cs typeface="Consolas" pitchFamily="49" charset="0"/>
              </a:rPr>
              <a:t>py_</a:t>
            </a:r>
            <a:r>
              <a:rPr lang="en-US" dirty="0" err="1">
                <a:latin typeface="Consolas" pitchFamily="49" charset="0"/>
                <a:cs typeface="Consolas" pitchFamily="49" charset="0"/>
              </a:rPr>
              <a:t>engine.Operations.Invoke</a:t>
            </a:r>
            <a:r>
              <a:rPr lang="en-US" dirty="0">
                <a:latin typeface="Consolas" pitchFamily="49" charset="0"/>
                <a:cs typeface="Consolas" pitchFamily="49" charset="0"/>
              </a:rPr>
              <a:t>(add,</a:t>
            </a:r>
            <a:r>
              <a:rPr lang="en-US" dirty="0">
                <a:solidFill>
                  <a:srgbClr val="8AC5FF"/>
                </a:solidFill>
                <a:latin typeface="Consolas" pitchFamily="49" charset="0"/>
                <a:cs typeface="Consolas" pitchFamily="49" charset="0"/>
              </a:rPr>
              <a:t> </a:t>
            </a:r>
            <a:r>
              <a:rPr lang="en-US" dirty="0">
                <a:solidFill>
                  <a:srgbClr val="FFFF80"/>
                </a:solidFill>
                <a:latin typeface="Consolas" pitchFamily="49" charset="0"/>
                <a:cs typeface="Consolas" pitchFamily="49" charset="0"/>
              </a:rPr>
              <a:t>10</a:t>
            </a:r>
            <a:r>
              <a:rPr lang="en-US" dirty="0">
                <a:latin typeface="Consolas" pitchFamily="49" charset="0"/>
                <a:cs typeface="Consolas" pitchFamily="49" charset="0"/>
              </a:rPr>
              <a:t>,</a:t>
            </a:r>
            <a:r>
              <a:rPr lang="en-US" dirty="0">
                <a:solidFill>
                  <a:srgbClr val="FFFF80"/>
                </a:solidFill>
                <a:latin typeface="Consolas" pitchFamily="49" charset="0"/>
                <a:cs typeface="Consolas" pitchFamily="49" charset="0"/>
              </a:rPr>
              <a:t> 20</a:t>
            </a:r>
            <a:r>
              <a:rPr lang="en-US" dirty="0">
                <a:latin typeface="Consolas" pitchFamily="49" charset="0"/>
                <a:cs typeface="Consolas" pitchFamily="49" charset="0"/>
              </a:rPr>
              <a:t>);</a:t>
            </a:r>
          </a:p>
          <a:p>
            <a:r>
              <a:rPr lang="en-US" dirty="0" err="1">
                <a:solidFill>
                  <a:srgbClr val="8AC5FF"/>
                </a:solidFill>
                <a:latin typeface="Consolas" pitchFamily="49" charset="0"/>
                <a:cs typeface="Consolas" pitchFamily="49" charset="0"/>
              </a:rPr>
              <a:t>int</a:t>
            </a:r>
            <a:r>
              <a:rPr lang="en-US" dirty="0">
                <a:solidFill>
                  <a:srgbClr val="8AC5FF"/>
                </a:solidFill>
                <a:latin typeface="Consolas" pitchFamily="49" charset="0"/>
                <a:cs typeface="Consolas" pitchFamily="49" charset="0"/>
              </a:rPr>
              <a:t> </a:t>
            </a:r>
            <a:r>
              <a:rPr lang="en-US" dirty="0">
                <a:solidFill>
                  <a:srgbClr val="F0F0F0"/>
                </a:solidFill>
                <a:latin typeface="Consolas" pitchFamily="49" charset="0"/>
                <a:cs typeface="Consolas" pitchFamily="49" charset="0"/>
              </a:rPr>
              <a:t>sum = Convert.ToInt32(</a:t>
            </a:r>
            <a:r>
              <a:rPr lang="en-US" dirty="0" err="1">
                <a:solidFill>
                  <a:srgbClr val="F0F0F0"/>
                </a:solidFill>
                <a:latin typeface="Consolas" pitchFamily="49" charset="0"/>
                <a:cs typeface="Consolas" pitchFamily="49" charset="0"/>
              </a:rPr>
              <a:t>val</a:t>
            </a:r>
            <a:r>
              <a:rPr lang="en-US" dirty="0">
                <a:solidFill>
                  <a:srgbClr val="F0F0F0"/>
                </a:solidFill>
                <a:latin typeface="Consolas" pitchFamily="49" charset="0"/>
                <a:cs typeface="Consolas" pitchFamily="49" charset="0"/>
              </a:rPr>
              <a:t>);</a:t>
            </a:r>
          </a:p>
        </p:txBody>
      </p:sp>
      <p:sp>
        <p:nvSpPr>
          <p:cNvPr id="10" name="TextBox 9"/>
          <p:cNvSpPr txBox="1"/>
          <p:nvPr/>
        </p:nvSpPr>
        <p:spPr>
          <a:xfrm>
            <a:off x="2057401" y="2221468"/>
            <a:ext cx="1129155" cy="369332"/>
          </a:xfrm>
          <a:prstGeom prst="rect">
            <a:avLst/>
          </a:prstGeom>
          <a:noFill/>
        </p:spPr>
        <p:txBody>
          <a:bodyPr wrap="none" rtlCol="0">
            <a:spAutoFit/>
          </a:bodyPr>
          <a:lstStyle/>
          <a:p>
            <a:r>
              <a:rPr lang="en-US" dirty="0">
                <a:latin typeface="+mj-lt"/>
              </a:rPr>
              <a:t>Reflection</a:t>
            </a:r>
          </a:p>
        </p:txBody>
      </p:sp>
      <p:sp>
        <p:nvSpPr>
          <p:cNvPr id="11" name="TextBox 10"/>
          <p:cNvSpPr txBox="1"/>
          <p:nvPr/>
        </p:nvSpPr>
        <p:spPr>
          <a:xfrm>
            <a:off x="9510788" y="3886200"/>
            <a:ext cx="852413" cy="369332"/>
          </a:xfrm>
          <a:prstGeom prst="rect">
            <a:avLst/>
          </a:prstGeom>
          <a:noFill/>
        </p:spPr>
        <p:txBody>
          <a:bodyPr wrap="none" rtlCol="0">
            <a:spAutoFit/>
          </a:bodyPr>
          <a:lstStyle/>
          <a:p>
            <a:r>
              <a:rPr lang="en-US" dirty="0">
                <a:latin typeface="+mj-lt"/>
              </a:rPr>
              <a:t>Python</a:t>
            </a:r>
          </a:p>
        </p:txBody>
      </p:sp>
      <p:sp>
        <p:nvSpPr>
          <p:cNvPr id="12" name="TextBox 11"/>
          <p:cNvSpPr txBox="1"/>
          <p:nvPr/>
        </p:nvSpPr>
        <p:spPr>
          <a:xfrm>
            <a:off x="2470456" y="5040868"/>
            <a:ext cx="1110945" cy="369332"/>
          </a:xfrm>
          <a:prstGeom prst="rect">
            <a:avLst/>
          </a:prstGeom>
          <a:noFill/>
        </p:spPr>
        <p:txBody>
          <a:bodyPr wrap="none" rtlCol="0">
            <a:spAutoFit/>
          </a:bodyPr>
          <a:lstStyle/>
          <a:p>
            <a:r>
              <a:rPr lang="en-US" dirty="0">
                <a:latin typeface="+mj-lt"/>
              </a:rPr>
              <a:t>JavaScript</a:t>
            </a:r>
          </a:p>
        </p:txBody>
      </p:sp>
      <p:sp>
        <p:nvSpPr>
          <p:cNvPr id="9" name="Rectangle 8"/>
          <p:cNvSpPr/>
          <p:nvPr/>
        </p:nvSpPr>
        <p:spPr>
          <a:xfrm>
            <a:off x="2438400" y="5334000"/>
            <a:ext cx="5257800" cy="923330"/>
          </a:xfrm>
          <a:prstGeom prst="rect">
            <a:avLst/>
          </a:prstGeom>
          <a:solidFill>
            <a:schemeClr val="bg1"/>
          </a:solidFill>
          <a:ln>
            <a:solidFill>
              <a:schemeClr val="tx1"/>
            </a:solidFill>
          </a:ln>
        </p:spPr>
        <p:txBody>
          <a:bodyPr wrap="square">
            <a:spAutoFit/>
          </a:bodyPr>
          <a:lstStyle/>
          <a:p>
            <a:r>
              <a:rPr lang="en-US" dirty="0" err="1">
                <a:solidFill>
                  <a:srgbClr val="F0F0F0"/>
                </a:solidFill>
                <a:latin typeface="Consolas" pitchFamily="49" charset="0"/>
                <a:cs typeface="Consolas" pitchFamily="49" charset="0"/>
              </a:rPr>
              <a:t>ScriptObject</a:t>
            </a:r>
            <a:r>
              <a:rPr lang="en-US" dirty="0">
                <a:solidFill>
                  <a:srgbClr val="F0F0F0"/>
                </a:solidFill>
                <a:latin typeface="Consolas" pitchFamily="49" charset="0"/>
                <a:cs typeface="Consolas" pitchFamily="49" charset="0"/>
              </a:rPr>
              <a:t> </a:t>
            </a:r>
            <a:r>
              <a:rPr lang="en-US" dirty="0" err="1">
                <a:solidFill>
                  <a:srgbClr val="F0F0F0"/>
                </a:solidFill>
                <a:latin typeface="Consolas" pitchFamily="49" charset="0"/>
                <a:cs typeface="Consolas" pitchFamily="49" charset="0"/>
              </a:rPr>
              <a:t>calc</a:t>
            </a:r>
            <a:r>
              <a:rPr lang="en-US" dirty="0">
                <a:solidFill>
                  <a:srgbClr val="F0F0F0"/>
                </a:solidFill>
                <a:latin typeface="Consolas" pitchFamily="49" charset="0"/>
                <a:cs typeface="Consolas" pitchFamily="49" charset="0"/>
              </a:rPr>
              <a:t> = </a:t>
            </a:r>
            <a:r>
              <a:rPr lang="en-US" dirty="0" err="1">
                <a:solidFill>
                  <a:srgbClr val="F0F0F0"/>
                </a:solidFill>
                <a:latin typeface="Consolas" pitchFamily="49" charset="0"/>
                <a:cs typeface="Consolas" pitchFamily="49" charset="0"/>
              </a:rPr>
              <a:t>GetCalculator</a:t>
            </a:r>
            <a:r>
              <a:rPr lang="en-US" dirty="0">
                <a:solidFill>
                  <a:srgbClr val="F0F0F0"/>
                </a:solidFill>
                <a:latin typeface="Consolas" pitchFamily="49" charset="0"/>
                <a:cs typeface="Consolas" pitchFamily="49" charset="0"/>
              </a:rPr>
              <a:t>();</a:t>
            </a:r>
          </a:p>
          <a:p>
            <a:r>
              <a:rPr lang="en-US" dirty="0">
                <a:solidFill>
                  <a:srgbClr val="8AC5FF"/>
                </a:solidFill>
                <a:latin typeface="Consolas" pitchFamily="49" charset="0"/>
                <a:cs typeface="Consolas" pitchFamily="49" charset="0"/>
              </a:rPr>
              <a:t>object </a:t>
            </a:r>
            <a:r>
              <a:rPr lang="en-US" dirty="0">
                <a:solidFill>
                  <a:srgbClr val="F0F0F0"/>
                </a:solidFill>
                <a:latin typeface="Consolas" pitchFamily="49" charset="0"/>
                <a:cs typeface="Consolas" pitchFamily="49" charset="0"/>
              </a:rPr>
              <a:t>res = </a:t>
            </a:r>
            <a:r>
              <a:rPr lang="en-US" dirty="0" err="1">
                <a:solidFill>
                  <a:srgbClr val="F0F0F0"/>
                </a:solidFill>
                <a:latin typeface="Consolas" pitchFamily="49" charset="0"/>
                <a:cs typeface="Consolas" pitchFamily="49" charset="0"/>
              </a:rPr>
              <a:t>calc.Invoke</a:t>
            </a:r>
            <a:r>
              <a:rPr lang="en-US" dirty="0">
                <a:solidFill>
                  <a:srgbClr val="F0F0F0"/>
                </a:solidFill>
                <a:latin typeface="Consolas" pitchFamily="49" charset="0"/>
                <a:cs typeface="Consolas" pitchFamily="49" charset="0"/>
              </a:rPr>
              <a:t>(</a:t>
            </a:r>
            <a:r>
              <a:rPr lang="en-US" dirty="0">
                <a:solidFill>
                  <a:srgbClr val="FF8040"/>
                </a:solidFill>
                <a:latin typeface="Consolas" pitchFamily="49" charset="0"/>
                <a:cs typeface="Consolas" pitchFamily="49" charset="0"/>
              </a:rPr>
              <a:t>"Add"</a:t>
            </a:r>
            <a:r>
              <a:rPr lang="en-US" dirty="0">
                <a:latin typeface="Consolas" pitchFamily="49" charset="0"/>
                <a:cs typeface="Consolas" pitchFamily="49" charset="0"/>
              </a:rPr>
              <a:t>,</a:t>
            </a:r>
            <a:r>
              <a:rPr lang="en-US" dirty="0">
                <a:solidFill>
                  <a:srgbClr val="FF8040"/>
                </a:solidFill>
                <a:latin typeface="Consolas" pitchFamily="49" charset="0"/>
                <a:cs typeface="Consolas" pitchFamily="49" charset="0"/>
              </a:rPr>
              <a:t> </a:t>
            </a:r>
            <a:r>
              <a:rPr lang="en-US" dirty="0">
                <a:solidFill>
                  <a:srgbClr val="FFFF80"/>
                </a:solidFill>
                <a:latin typeface="Consolas" pitchFamily="49" charset="0"/>
                <a:cs typeface="Consolas" pitchFamily="49" charset="0"/>
              </a:rPr>
              <a:t>10</a:t>
            </a:r>
            <a:r>
              <a:rPr lang="en-US" dirty="0">
                <a:latin typeface="Consolas" pitchFamily="49" charset="0"/>
                <a:cs typeface="Consolas" pitchFamily="49" charset="0"/>
              </a:rPr>
              <a:t>,</a:t>
            </a:r>
            <a:r>
              <a:rPr lang="en-US" dirty="0">
                <a:solidFill>
                  <a:srgbClr val="FFFF80"/>
                </a:solidFill>
                <a:latin typeface="Consolas" pitchFamily="49" charset="0"/>
                <a:cs typeface="Consolas" pitchFamily="49" charset="0"/>
              </a:rPr>
              <a:t> 20</a:t>
            </a:r>
            <a:r>
              <a:rPr lang="en-US" dirty="0">
                <a:latin typeface="Consolas" pitchFamily="49" charset="0"/>
                <a:cs typeface="Consolas" pitchFamily="49" charset="0"/>
              </a:rPr>
              <a:t>);</a:t>
            </a:r>
          </a:p>
          <a:p>
            <a:r>
              <a:rPr lang="en-US" dirty="0" err="1">
                <a:solidFill>
                  <a:srgbClr val="8AC5FF"/>
                </a:solidFill>
                <a:latin typeface="Consolas" pitchFamily="49" charset="0"/>
                <a:cs typeface="Consolas" pitchFamily="49" charset="0"/>
              </a:rPr>
              <a:t>int</a:t>
            </a:r>
            <a:r>
              <a:rPr lang="en-US" dirty="0">
                <a:solidFill>
                  <a:srgbClr val="8AC5FF"/>
                </a:solidFill>
                <a:latin typeface="Consolas" pitchFamily="49" charset="0"/>
                <a:cs typeface="Consolas" pitchFamily="49" charset="0"/>
              </a:rPr>
              <a:t> </a:t>
            </a:r>
            <a:r>
              <a:rPr lang="en-US" dirty="0">
                <a:solidFill>
                  <a:srgbClr val="F0F0F0"/>
                </a:solidFill>
                <a:latin typeface="Consolas" pitchFamily="49" charset="0"/>
                <a:cs typeface="Consolas" pitchFamily="49" charset="0"/>
              </a:rPr>
              <a:t>sum = Convert.ToInt32(res);</a:t>
            </a:r>
          </a:p>
        </p:txBody>
      </p:sp>
    </p:spTree>
    <p:extLst>
      <p:ext uri="{BB962C8B-B14F-4D97-AF65-F5344CB8AC3E}">
        <p14:creationId xmlns:p14="http://schemas.microsoft.com/office/powerpoint/2010/main" val="3150493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1" grpId="0"/>
      <p:bldP spid="12"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dirty="0" err="1"/>
              <a:t>Dynamicly</a:t>
            </a:r>
            <a:r>
              <a:rPr lang="en-US" dirty="0"/>
              <a:t> Typed Objects in C# 4.0</a:t>
            </a:r>
          </a:p>
        </p:txBody>
      </p:sp>
      <p:sp>
        <p:nvSpPr>
          <p:cNvPr id="3" name="Rectangle 2"/>
          <p:cNvSpPr/>
          <p:nvPr/>
        </p:nvSpPr>
        <p:spPr>
          <a:xfrm>
            <a:off x="3810000" y="3105836"/>
            <a:ext cx="4572000" cy="646331"/>
          </a:xfrm>
          <a:prstGeom prst="rect">
            <a:avLst/>
          </a:prstGeom>
          <a:ln>
            <a:noFill/>
          </a:ln>
        </p:spPr>
        <p:txBody>
          <a:bodyPr>
            <a:spAutoFit/>
          </a:bodyPr>
          <a:lstStyle/>
          <a:p>
            <a:r>
              <a:rPr lang="en-US" dirty="0">
                <a:solidFill>
                  <a:srgbClr val="8AC5FF"/>
                </a:solidFill>
                <a:latin typeface="Consolas" pitchFamily="49" charset="0"/>
                <a:cs typeface="Consolas" pitchFamily="49" charset="0"/>
              </a:rPr>
              <a:t>dynamic</a:t>
            </a:r>
            <a:r>
              <a:rPr lang="en-US" dirty="0">
                <a:solidFill>
                  <a:srgbClr val="F0F0F0"/>
                </a:solidFill>
                <a:latin typeface="Consolas" pitchFamily="49" charset="0"/>
                <a:cs typeface="Consolas" pitchFamily="49" charset="0"/>
              </a:rPr>
              <a:t> </a:t>
            </a:r>
            <a:r>
              <a:rPr lang="en-US" dirty="0" err="1">
                <a:solidFill>
                  <a:srgbClr val="F0F0F0"/>
                </a:solidFill>
                <a:latin typeface="Consolas" pitchFamily="49" charset="0"/>
                <a:cs typeface="Consolas" pitchFamily="49" charset="0"/>
              </a:rPr>
              <a:t>calc</a:t>
            </a:r>
            <a:r>
              <a:rPr lang="en-US" dirty="0">
                <a:solidFill>
                  <a:srgbClr val="F0F0F0"/>
                </a:solidFill>
                <a:latin typeface="Consolas" pitchFamily="49" charset="0"/>
                <a:cs typeface="Consolas" pitchFamily="49" charset="0"/>
              </a:rPr>
              <a:t> = </a:t>
            </a:r>
            <a:r>
              <a:rPr lang="en-US" dirty="0" err="1">
                <a:solidFill>
                  <a:srgbClr val="F0F0F0"/>
                </a:solidFill>
                <a:latin typeface="Consolas" pitchFamily="49" charset="0"/>
                <a:cs typeface="Consolas" pitchFamily="49" charset="0"/>
              </a:rPr>
              <a:t>GetCalculator</a:t>
            </a:r>
            <a:r>
              <a:rPr lang="en-US" dirty="0">
                <a:solidFill>
                  <a:srgbClr val="F0F0F0"/>
                </a:solidFill>
                <a:latin typeface="Consolas" pitchFamily="49" charset="0"/>
                <a:cs typeface="Consolas" pitchFamily="49" charset="0"/>
              </a:rPr>
              <a:t>();</a:t>
            </a:r>
          </a:p>
          <a:p>
            <a:r>
              <a:rPr lang="en-US" dirty="0" err="1">
                <a:solidFill>
                  <a:srgbClr val="8AC5FF"/>
                </a:solidFill>
                <a:latin typeface="Consolas" pitchFamily="49" charset="0"/>
                <a:cs typeface="Consolas" pitchFamily="49" charset="0"/>
              </a:rPr>
              <a:t>int</a:t>
            </a:r>
            <a:r>
              <a:rPr lang="en-US" dirty="0">
                <a:solidFill>
                  <a:srgbClr val="8AC5FF"/>
                </a:solidFill>
                <a:latin typeface="Consolas" pitchFamily="49" charset="0"/>
                <a:cs typeface="Consolas" pitchFamily="49" charset="0"/>
              </a:rPr>
              <a:t> </a:t>
            </a:r>
            <a:r>
              <a:rPr lang="en-US" dirty="0">
                <a:solidFill>
                  <a:srgbClr val="F0F0F0"/>
                </a:solidFill>
                <a:latin typeface="Consolas" pitchFamily="49" charset="0"/>
                <a:cs typeface="Consolas" pitchFamily="49" charset="0"/>
              </a:rPr>
              <a:t>sum = </a:t>
            </a:r>
            <a:r>
              <a:rPr lang="en-US" dirty="0" err="1">
                <a:solidFill>
                  <a:srgbClr val="F0F0F0"/>
                </a:solidFill>
                <a:latin typeface="Consolas" pitchFamily="49" charset="0"/>
                <a:cs typeface="Consolas" pitchFamily="49" charset="0"/>
              </a:rPr>
              <a:t>calc.Add</a:t>
            </a:r>
            <a:r>
              <a:rPr lang="en-US" dirty="0">
                <a:solidFill>
                  <a:srgbClr val="F0F0F0"/>
                </a:solidFill>
                <a:latin typeface="Consolas" pitchFamily="49" charset="0"/>
                <a:cs typeface="Consolas" pitchFamily="49" charset="0"/>
              </a:rPr>
              <a:t>(</a:t>
            </a:r>
            <a:r>
              <a:rPr lang="en-US" dirty="0">
                <a:solidFill>
                  <a:srgbClr val="FFFF80"/>
                </a:solidFill>
                <a:latin typeface="Consolas" pitchFamily="49" charset="0"/>
                <a:cs typeface="Consolas" pitchFamily="49" charset="0"/>
              </a:rPr>
              <a:t>10</a:t>
            </a:r>
            <a:r>
              <a:rPr lang="en-US" dirty="0">
                <a:latin typeface="Consolas" pitchFamily="49" charset="0"/>
                <a:cs typeface="Consolas" pitchFamily="49" charset="0"/>
              </a:rPr>
              <a:t>,</a:t>
            </a:r>
            <a:r>
              <a:rPr lang="en-US" dirty="0">
                <a:solidFill>
                  <a:srgbClr val="FFFF80"/>
                </a:solidFill>
                <a:latin typeface="Consolas" pitchFamily="49" charset="0"/>
                <a:cs typeface="Consolas" pitchFamily="49" charset="0"/>
              </a:rPr>
              <a:t> 20</a:t>
            </a:r>
            <a:r>
              <a:rPr lang="en-US" dirty="0">
                <a:latin typeface="Consolas" pitchFamily="49" charset="0"/>
                <a:cs typeface="Consolas" pitchFamily="49" charset="0"/>
              </a:rPr>
              <a:t>);</a:t>
            </a:r>
          </a:p>
        </p:txBody>
      </p:sp>
      <p:sp>
        <p:nvSpPr>
          <p:cNvPr id="7" name="Rounded Rectangular Callout 6"/>
          <p:cNvSpPr/>
          <p:nvPr/>
        </p:nvSpPr>
        <p:spPr>
          <a:xfrm>
            <a:off x="1828800" y="2209800"/>
            <a:ext cx="2057400" cy="838200"/>
          </a:xfrm>
          <a:prstGeom prst="wedgeRoundRectCallout">
            <a:avLst>
              <a:gd name="adj1" fmla="val 68241"/>
              <a:gd name="adj2" fmla="val 59981"/>
              <a:gd name="adj3" fmla="val 16667"/>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t>Statically</a:t>
            </a:r>
            <a:r>
              <a:rPr lang="en-US" dirty="0"/>
              <a:t> typed to be dynamic</a:t>
            </a:r>
          </a:p>
        </p:txBody>
      </p:sp>
      <p:sp>
        <p:nvSpPr>
          <p:cNvPr id="10" name="Rounded Rectangular Callout 9"/>
          <p:cNvSpPr/>
          <p:nvPr/>
        </p:nvSpPr>
        <p:spPr>
          <a:xfrm>
            <a:off x="5715000" y="4343400"/>
            <a:ext cx="2057400" cy="838200"/>
          </a:xfrm>
          <a:prstGeom prst="wedgeRoundRectCallout">
            <a:avLst>
              <a:gd name="adj1" fmla="val -35448"/>
              <a:gd name="adj2" fmla="val -126957"/>
              <a:gd name="adj3" fmla="val 16667"/>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Dynamic method invocation</a:t>
            </a:r>
          </a:p>
        </p:txBody>
      </p:sp>
      <p:sp>
        <p:nvSpPr>
          <p:cNvPr id="11" name="Rounded Rectangular Callout 10"/>
          <p:cNvSpPr/>
          <p:nvPr/>
        </p:nvSpPr>
        <p:spPr>
          <a:xfrm>
            <a:off x="2590800" y="4191000"/>
            <a:ext cx="2057400" cy="838200"/>
          </a:xfrm>
          <a:prstGeom prst="wedgeRoundRectCallout">
            <a:avLst>
              <a:gd name="adj1" fmla="val 28239"/>
              <a:gd name="adj2" fmla="val -106700"/>
              <a:gd name="adj3" fmla="val 16667"/>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Dynamic conversion</a:t>
            </a:r>
          </a:p>
        </p:txBody>
      </p:sp>
    </p:spTree>
    <p:extLst>
      <p:ext uri="{BB962C8B-B14F-4D97-AF65-F5344CB8AC3E}">
        <p14:creationId xmlns:p14="http://schemas.microsoft.com/office/powerpoint/2010/main" val="3142491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b="1"/>
              <a:t>E</a:t>
            </a:r>
            <a:r>
              <a:rPr lang="en-US" b="1" dirty="0" err="1"/>
              <a:t>asy</a:t>
            </a:r>
            <a:r>
              <a:rPr lang="en-US" b="1" dirty="0"/>
              <a:t> to extend</a:t>
            </a:r>
          </a:p>
        </p:txBody>
      </p:sp>
    </p:spTree>
    <p:extLst>
      <p:ext uri="{BB962C8B-B14F-4D97-AF65-F5344CB8AC3E}">
        <p14:creationId xmlns:p14="http://schemas.microsoft.com/office/powerpoint/2010/main" val="384289726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3886200" y="990600"/>
            <a:ext cx="2057400" cy="5562600"/>
          </a:xfrm>
          <a:prstGeom prst="rect">
            <a:avLst/>
          </a:prstGeom>
        </p:spPr>
        <p:txBody>
          <a:bodyPr vert="horz" lIns="91440" tIns="45720" rIns="91440" bIns="45720" rtlCol="0">
            <a:noAutofit/>
          </a:bodyPr>
          <a:lstStyle/>
          <a:p>
            <a:pPr marL="342900" indent="-342900">
              <a:spcBef>
                <a:spcPct val="20000"/>
              </a:spcBef>
            </a:pPr>
            <a:endParaRPr lang="en-US" sz="800" dirty="0"/>
          </a:p>
        </p:txBody>
      </p:sp>
      <p:sp>
        <p:nvSpPr>
          <p:cNvPr id="10" name="Content Placeholder 9"/>
          <p:cNvSpPr>
            <a:spLocks noGrp="1"/>
          </p:cNvSpPr>
          <p:nvPr>
            <p:ph idx="1"/>
          </p:nvPr>
        </p:nvSpPr>
        <p:spPr>
          <a:xfrm>
            <a:off x="1524000" y="0"/>
            <a:ext cx="9144000" cy="6705600"/>
          </a:xfrm>
        </p:spPr>
        <p:txBody>
          <a:bodyPr numCol="4">
            <a:normAutofit lnSpcReduction="10000"/>
          </a:bodyPr>
          <a:lstStyle/>
          <a:p>
            <a:r>
              <a:rPr lang="en-US" sz="1000" dirty="0"/>
              <a:t>#include &lt;</a:t>
            </a:r>
            <a:r>
              <a:rPr lang="en-US" sz="1000" dirty="0" err="1"/>
              <a:t>Python.h</a:t>
            </a:r>
            <a:r>
              <a:rPr lang="en-US" sz="1000" dirty="0"/>
              <a:t>&gt;</a:t>
            </a:r>
          </a:p>
          <a:p>
            <a:endParaRPr lang="en-US" sz="1000" dirty="0"/>
          </a:p>
          <a:p>
            <a:r>
              <a:rPr lang="en-US" sz="1000" dirty="0" err="1"/>
              <a:t>typedef</a:t>
            </a:r>
            <a:r>
              <a:rPr lang="en-US" sz="1000" dirty="0"/>
              <a:t> </a:t>
            </a:r>
            <a:r>
              <a:rPr lang="en-US" sz="1000" dirty="0" err="1"/>
              <a:t>struct</a:t>
            </a:r>
            <a:r>
              <a:rPr lang="en-US" sz="1000" dirty="0"/>
              <a:t> {</a:t>
            </a:r>
          </a:p>
          <a:p>
            <a:r>
              <a:rPr lang="en-US" sz="1000" dirty="0"/>
              <a:t>    </a:t>
            </a:r>
            <a:r>
              <a:rPr lang="en-US" sz="1000" dirty="0" err="1"/>
              <a:t>PyObject_HEAD</a:t>
            </a:r>
            <a:endParaRPr lang="en-US" sz="1000" dirty="0"/>
          </a:p>
          <a:p>
            <a:r>
              <a:rPr lang="en-US" sz="1000" dirty="0"/>
              <a:t>    </a:t>
            </a:r>
            <a:r>
              <a:rPr lang="en-US" sz="1000" dirty="0" err="1"/>
              <a:t>PyObject</a:t>
            </a:r>
            <a:r>
              <a:rPr lang="en-US" sz="1000" dirty="0"/>
              <a:t> *first; /* first name */</a:t>
            </a:r>
          </a:p>
          <a:p>
            <a:r>
              <a:rPr lang="en-US" sz="1000" dirty="0"/>
              <a:t>    </a:t>
            </a:r>
            <a:r>
              <a:rPr lang="en-US" sz="1000" dirty="0" err="1"/>
              <a:t>PyObject</a:t>
            </a:r>
            <a:r>
              <a:rPr lang="en-US" sz="1000" dirty="0"/>
              <a:t> *last;  /* last name */</a:t>
            </a:r>
          </a:p>
          <a:p>
            <a:r>
              <a:rPr lang="en-US" sz="1000" dirty="0"/>
              <a:t>    </a:t>
            </a:r>
            <a:r>
              <a:rPr lang="en-US" sz="1000" dirty="0" err="1"/>
              <a:t>int</a:t>
            </a:r>
            <a:r>
              <a:rPr lang="en-US" sz="1000" dirty="0"/>
              <a:t> number;</a:t>
            </a:r>
          </a:p>
          <a:p>
            <a:r>
              <a:rPr lang="en-US" sz="1000" dirty="0"/>
              <a:t>} </a:t>
            </a:r>
            <a:r>
              <a:rPr lang="en-US" sz="1000" dirty="0" err="1"/>
              <a:t>Noddy</a:t>
            </a:r>
            <a:r>
              <a:rPr lang="en-US" sz="1000" dirty="0"/>
              <a:t>;</a:t>
            </a:r>
          </a:p>
          <a:p>
            <a:endParaRPr lang="en-US" sz="1000" dirty="0"/>
          </a:p>
          <a:p>
            <a:r>
              <a:rPr lang="en-US" sz="1000" dirty="0"/>
              <a:t>static </a:t>
            </a:r>
            <a:r>
              <a:rPr lang="en-US" sz="1000" dirty="0" err="1"/>
              <a:t>PyTypeObject</a:t>
            </a:r>
            <a:r>
              <a:rPr lang="en-US" sz="1000" dirty="0"/>
              <a:t> </a:t>
            </a:r>
            <a:r>
              <a:rPr lang="en-US" sz="1000" dirty="0" err="1"/>
              <a:t>noddy_NoddyType</a:t>
            </a:r>
            <a:r>
              <a:rPr lang="en-US" sz="1000" dirty="0"/>
              <a:t> = {</a:t>
            </a:r>
          </a:p>
          <a:p>
            <a:r>
              <a:rPr lang="en-US" sz="1000" dirty="0"/>
              <a:t>    </a:t>
            </a:r>
            <a:r>
              <a:rPr lang="en-US" sz="1000" dirty="0" err="1"/>
              <a:t>PyObject_HEAD_INIT</a:t>
            </a:r>
            <a:r>
              <a:rPr lang="en-US" sz="1000" dirty="0"/>
              <a:t>(NULL)</a:t>
            </a:r>
          </a:p>
          <a:p>
            <a:r>
              <a:rPr lang="en-US" sz="1000" dirty="0"/>
              <a:t>    0,            /*</a:t>
            </a:r>
            <a:r>
              <a:rPr lang="en-US" sz="1000" dirty="0" err="1"/>
              <a:t>ob_size</a:t>
            </a:r>
            <a:r>
              <a:rPr lang="en-US" sz="1000" dirty="0"/>
              <a:t>*/</a:t>
            </a:r>
          </a:p>
          <a:p>
            <a:r>
              <a:rPr lang="en-US" sz="1000" dirty="0"/>
              <a:t>    "</a:t>
            </a:r>
            <a:r>
              <a:rPr lang="en-US" sz="1000" dirty="0" err="1"/>
              <a:t>noddy.Noddy</a:t>
            </a:r>
            <a:r>
              <a:rPr lang="en-US" sz="1000" dirty="0"/>
              <a:t>", /*</a:t>
            </a:r>
            <a:r>
              <a:rPr lang="en-US" sz="1000" dirty="0" err="1"/>
              <a:t>tp_name</a:t>
            </a:r>
            <a:r>
              <a:rPr lang="en-US" sz="1000" dirty="0"/>
              <a:t>*/</a:t>
            </a:r>
          </a:p>
          <a:p>
            <a:r>
              <a:rPr lang="en-US" sz="1000" dirty="0"/>
              <a:t>    </a:t>
            </a:r>
            <a:r>
              <a:rPr lang="en-US" sz="1000" dirty="0" err="1"/>
              <a:t>sizeof</a:t>
            </a:r>
            <a:r>
              <a:rPr lang="en-US" sz="1000" dirty="0"/>
              <a:t>(</a:t>
            </a:r>
            <a:r>
              <a:rPr lang="en-US" sz="1000" dirty="0" err="1"/>
              <a:t>noddy_NoddyObject</a:t>
            </a:r>
            <a:r>
              <a:rPr lang="en-US" sz="1000" dirty="0"/>
              <a:t>), /*</a:t>
            </a:r>
            <a:r>
              <a:rPr lang="en-US" sz="1000" dirty="0" err="1"/>
              <a:t>tp_basicsize</a:t>
            </a:r>
            <a:r>
              <a:rPr lang="en-US" sz="1000" dirty="0"/>
              <a:t>*/</a:t>
            </a:r>
          </a:p>
          <a:p>
            <a:r>
              <a:rPr lang="en-US" sz="1000" dirty="0"/>
              <a:t>    0, /*</a:t>
            </a:r>
            <a:r>
              <a:rPr lang="en-US" sz="1000" dirty="0" err="1"/>
              <a:t>tp_itemsize</a:t>
            </a:r>
            <a:r>
              <a:rPr lang="en-US" sz="1000" dirty="0"/>
              <a:t>*/</a:t>
            </a:r>
          </a:p>
          <a:p>
            <a:r>
              <a:rPr lang="en-US" sz="1000" dirty="0"/>
              <a:t>    0, /*</a:t>
            </a:r>
            <a:r>
              <a:rPr lang="en-US" sz="1000" dirty="0" err="1"/>
              <a:t>tp_dealloc</a:t>
            </a:r>
            <a:r>
              <a:rPr lang="en-US" sz="1000" dirty="0"/>
              <a:t>*/</a:t>
            </a:r>
          </a:p>
          <a:p>
            <a:r>
              <a:rPr lang="en-US" sz="1000" dirty="0"/>
              <a:t>    0, /*</a:t>
            </a:r>
            <a:r>
              <a:rPr lang="en-US" sz="1000" dirty="0" err="1"/>
              <a:t>tp_print</a:t>
            </a:r>
            <a:r>
              <a:rPr lang="en-US" sz="1000" dirty="0"/>
              <a:t>*/</a:t>
            </a:r>
          </a:p>
          <a:p>
            <a:r>
              <a:rPr lang="en-US" sz="1000" dirty="0"/>
              <a:t>    0, /*</a:t>
            </a:r>
            <a:r>
              <a:rPr lang="en-US" sz="1000" dirty="0" err="1"/>
              <a:t>tp_getattr</a:t>
            </a:r>
            <a:r>
              <a:rPr lang="en-US" sz="1000" dirty="0"/>
              <a:t>*/</a:t>
            </a:r>
          </a:p>
          <a:p>
            <a:r>
              <a:rPr lang="en-US" sz="1000" dirty="0"/>
              <a:t>    0, /*</a:t>
            </a:r>
            <a:r>
              <a:rPr lang="en-US" sz="1000" dirty="0" err="1"/>
              <a:t>tp_setattr</a:t>
            </a:r>
            <a:r>
              <a:rPr lang="en-US" sz="1000" dirty="0"/>
              <a:t>*/</a:t>
            </a:r>
          </a:p>
          <a:p>
            <a:r>
              <a:rPr lang="en-US" sz="1000" dirty="0"/>
              <a:t>    0, /*</a:t>
            </a:r>
            <a:r>
              <a:rPr lang="en-US" sz="1000" dirty="0" err="1"/>
              <a:t>tp_compare</a:t>
            </a:r>
            <a:r>
              <a:rPr lang="en-US" sz="1000" dirty="0"/>
              <a:t>*/</a:t>
            </a:r>
          </a:p>
          <a:p>
            <a:r>
              <a:rPr lang="en-US" sz="1000" dirty="0"/>
              <a:t>    0, /*</a:t>
            </a:r>
            <a:r>
              <a:rPr lang="en-US" sz="1000" dirty="0" err="1"/>
              <a:t>tp_repr</a:t>
            </a:r>
            <a:r>
              <a:rPr lang="en-US" sz="1000" dirty="0"/>
              <a:t>*/</a:t>
            </a:r>
          </a:p>
          <a:p>
            <a:r>
              <a:rPr lang="en-US" sz="1000" dirty="0"/>
              <a:t>    0, /*</a:t>
            </a:r>
            <a:r>
              <a:rPr lang="en-US" sz="1000" dirty="0" err="1"/>
              <a:t>tp_as_number</a:t>
            </a:r>
            <a:r>
              <a:rPr lang="en-US" sz="1000" dirty="0"/>
              <a:t>*/</a:t>
            </a:r>
          </a:p>
          <a:p>
            <a:r>
              <a:rPr lang="en-US" sz="1000" dirty="0"/>
              <a:t>    0, /*</a:t>
            </a:r>
            <a:r>
              <a:rPr lang="en-US" sz="1000" dirty="0" err="1"/>
              <a:t>tp_as_sequence</a:t>
            </a:r>
            <a:r>
              <a:rPr lang="en-US" sz="1000" dirty="0"/>
              <a:t>*/</a:t>
            </a:r>
          </a:p>
          <a:p>
            <a:r>
              <a:rPr lang="en-US" sz="1000" dirty="0"/>
              <a:t>    0, /*</a:t>
            </a:r>
            <a:r>
              <a:rPr lang="en-US" sz="1000" dirty="0" err="1"/>
              <a:t>tp_as_mapping</a:t>
            </a:r>
            <a:r>
              <a:rPr lang="en-US" sz="1000" dirty="0"/>
              <a:t>*/</a:t>
            </a:r>
          </a:p>
          <a:p>
            <a:r>
              <a:rPr lang="en-US" sz="1000" dirty="0"/>
              <a:t>    0, /*</a:t>
            </a:r>
            <a:r>
              <a:rPr lang="en-US" sz="1000" dirty="0" err="1"/>
              <a:t>tp_hash</a:t>
            </a:r>
            <a:r>
              <a:rPr lang="en-US" sz="1000" dirty="0"/>
              <a:t> */</a:t>
            </a:r>
          </a:p>
          <a:p>
            <a:r>
              <a:rPr lang="en-US" sz="1000" dirty="0"/>
              <a:t>    0, /*</a:t>
            </a:r>
            <a:r>
              <a:rPr lang="en-US" sz="1000" dirty="0" err="1"/>
              <a:t>tp_call</a:t>
            </a:r>
            <a:r>
              <a:rPr lang="en-US" sz="1000" dirty="0"/>
              <a:t>*/</a:t>
            </a:r>
          </a:p>
          <a:p>
            <a:r>
              <a:rPr lang="en-US" sz="1000" dirty="0"/>
              <a:t>    0, /*</a:t>
            </a:r>
            <a:r>
              <a:rPr lang="en-US" sz="1000" dirty="0" err="1"/>
              <a:t>tp_str</a:t>
            </a:r>
            <a:r>
              <a:rPr lang="en-US" sz="1000" dirty="0"/>
              <a:t>*/</a:t>
            </a:r>
          </a:p>
          <a:p>
            <a:r>
              <a:rPr lang="en-US" sz="1000" dirty="0"/>
              <a:t>    0, /*</a:t>
            </a:r>
            <a:r>
              <a:rPr lang="en-US" sz="1000" dirty="0" err="1"/>
              <a:t>tp_getattro</a:t>
            </a:r>
            <a:r>
              <a:rPr lang="en-US" sz="1000" dirty="0"/>
              <a:t>*/</a:t>
            </a:r>
          </a:p>
          <a:p>
            <a:r>
              <a:rPr lang="en-US" sz="1000" dirty="0"/>
              <a:t>    0, /*</a:t>
            </a:r>
            <a:r>
              <a:rPr lang="en-US" sz="1000" dirty="0" err="1"/>
              <a:t>tp_setattro</a:t>
            </a:r>
            <a:r>
              <a:rPr lang="en-US" sz="1000" dirty="0"/>
              <a:t>*/</a:t>
            </a:r>
          </a:p>
          <a:p>
            <a:r>
              <a:rPr lang="en-US" sz="1000" dirty="0"/>
              <a:t>    0, /*</a:t>
            </a:r>
            <a:r>
              <a:rPr lang="en-US" sz="1000" dirty="0" err="1"/>
              <a:t>tp_as_buffer</a:t>
            </a:r>
            <a:r>
              <a:rPr lang="en-US" sz="1000" dirty="0"/>
              <a:t>*/</a:t>
            </a:r>
          </a:p>
          <a:p>
            <a:r>
              <a:rPr lang="en-US" sz="1000" dirty="0"/>
              <a:t>    </a:t>
            </a:r>
            <a:r>
              <a:rPr lang="en-US" sz="1000" dirty="0" err="1"/>
              <a:t>Py_TPFLAGS_DEFAULT</a:t>
            </a:r>
            <a:r>
              <a:rPr lang="en-US" sz="1000" dirty="0"/>
              <a:t>,        /*</a:t>
            </a:r>
            <a:r>
              <a:rPr lang="en-US" sz="1000" dirty="0" err="1"/>
              <a:t>tp_flags</a:t>
            </a:r>
            <a:r>
              <a:rPr lang="en-US" sz="1000" dirty="0"/>
              <a:t>*/</a:t>
            </a:r>
          </a:p>
          <a:p>
            <a:r>
              <a:rPr lang="en-US" sz="1000" dirty="0"/>
              <a:t>    "</a:t>
            </a:r>
            <a:r>
              <a:rPr lang="en-US" sz="1000" dirty="0" err="1"/>
              <a:t>Noddy</a:t>
            </a:r>
            <a:r>
              <a:rPr lang="en-US" sz="1000" dirty="0"/>
              <a:t> objects",           /* </a:t>
            </a:r>
            <a:r>
              <a:rPr lang="en-US" sz="1000" dirty="0" err="1"/>
              <a:t>tp_doc</a:t>
            </a:r>
            <a:r>
              <a:rPr lang="en-US" sz="1000" dirty="0"/>
              <a:t> */</a:t>
            </a:r>
          </a:p>
          <a:p>
            <a:r>
              <a:rPr lang="en-US" sz="1000" dirty="0"/>
              <a:t>};</a:t>
            </a:r>
          </a:p>
          <a:p>
            <a:endParaRPr lang="en-US" sz="1000" dirty="0"/>
          </a:p>
          <a:p>
            <a:r>
              <a:rPr lang="en-US" sz="1000" dirty="0"/>
              <a:t>static </a:t>
            </a:r>
            <a:r>
              <a:rPr lang="en-US" sz="1000" dirty="0" err="1"/>
              <a:t>PyMethodDef</a:t>
            </a:r>
            <a:r>
              <a:rPr lang="en-US" sz="1000" dirty="0"/>
              <a:t> </a:t>
            </a:r>
            <a:r>
              <a:rPr lang="en-US" sz="1000" dirty="0" err="1"/>
              <a:t>noddy_methods</a:t>
            </a:r>
            <a:r>
              <a:rPr lang="en-US" sz="1000" dirty="0"/>
              <a:t>[] = {</a:t>
            </a:r>
          </a:p>
          <a:p>
            <a:r>
              <a:rPr lang="en-US" sz="1000" dirty="0"/>
              <a:t>    {NULL}  /* Sentinel */</a:t>
            </a:r>
          </a:p>
          <a:p>
            <a:r>
              <a:rPr lang="en-US" sz="1000" dirty="0"/>
              <a:t>};</a:t>
            </a:r>
          </a:p>
          <a:p>
            <a:endParaRPr lang="en-US" sz="1000" dirty="0"/>
          </a:p>
          <a:p>
            <a:r>
              <a:rPr lang="en-US" sz="1000" dirty="0"/>
              <a:t>#</a:t>
            </a:r>
            <a:r>
              <a:rPr lang="en-US" sz="1000" dirty="0" err="1"/>
              <a:t>ifndef</a:t>
            </a:r>
            <a:r>
              <a:rPr lang="en-US" sz="1000" dirty="0"/>
              <a:t> </a:t>
            </a:r>
            <a:r>
              <a:rPr lang="en-US" sz="1000" dirty="0" err="1"/>
              <a:t>PyMODINIT_FUNC</a:t>
            </a:r>
            <a:r>
              <a:rPr lang="en-US" sz="1000" dirty="0"/>
              <a:t>	/* declarations for DLL import/export */</a:t>
            </a:r>
          </a:p>
          <a:p>
            <a:r>
              <a:rPr lang="en-US" sz="1000" dirty="0"/>
              <a:t>#define </a:t>
            </a:r>
            <a:r>
              <a:rPr lang="en-US" sz="1000" dirty="0" err="1"/>
              <a:t>PyMODINIT_FUNC</a:t>
            </a:r>
            <a:r>
              <a:rPr lang="en-US" sz="1000" dirty="0"/>
              <a:t> void</a:t>
            </a:r>
          </a:p>
          <a:p>
            <a:r>
              <a:rPr lang="en-US" sz="1000" dirty="0"/>
              <a:t>#</a:t>
            </a:r>
            <a:r>
              <a:rPr lang="en-US" sz="1000" dirty="0" err="1"/>
              <a:t>endif</a:t>
            </a:r>
            <a:endParaRPr lang="en-US" sz="1000" dirty="0"/>
          </a:p>
          <a:p>
            <a:r>
              <a:rPr lang="en-US" sz="1000" dirty="0" err="1"/>
              <a:t>PyMODINIT_FUNC</a:t>
            </a:r>
            <a:endParaRPr lang="en-US" sz="1000" dirty="0"/>
          </a:p>
          <a:p>
            <a:r>
              <a:rPr lang="en-US" sz="1000" dirty="0" err="1"/>
              <a:t>initnoddy</a:t>
            </a:r>
            <a:r>
              <a:rPr lang="en-US" sz="1000" dirty="0"/>
              <a:t>(void) </a:t>
            </a:r>
          </a:p>
          <a:p>
            <a:r>
              <a:rPr lang="en-US" sz="1000" dirty="0"/>
              <a:t>{</a:t>
            </a:r>
          </a:p>
          <a:p>
            <a:r>
              <a:rPr lang="en-US" sz="1000" dirty="0"/>
              <a:t>    </a:t>
            </a:r>
            <a:r>
              <a:rPr lang="en-US" sz="1000" dirty="0" err="1"/>
              <a:t>PyObject</a:t>
            </a:r>
            <a:r>
              <a:rPr lang="en-US" sz="1000" dirty="0"/>
              <a:t>* m;</a:t>
            </a:r>
          </a:p>
          <a:p>
            <a:endParaRPr lang="en-US" sz="1000" dirty="0"/>
          </a:p>
          <a:p>
            <a:r>
              <a:rPr lang="en-US" sz="1000" dirty="0"/>
              <a:t>    </a:t>
            </a:r>
            <a:r>
              <a:rPr lang="en-US" sz="1000" dirty="0" err="1"/>
              <a:t>noddy_NoddyType.tp_new</a:t>
            </a:r>
            <a:r>
              <a:rPr lang="en-US" sz="1000" dirty="0"/>
              <a:t> = </a:t>
            </a:r>
            <a:r>
              <a:rPr lang="en-US" sz="1000" dirty="0" err="1"/>
              <a:t>PyType_GenericNew</a:t>
            </a:r>
            <a:r>
              <a:rPr lang="en-US" sz="1000" dirty="0"/>
              <a:t>;</a:t>
            </a:r>
          </a:p>
          <a:p>
            <a:r>
              <a:rPr lang="en-US" sz="1000" dirty="0"/>
              <a:t>    if (</a:t>
            </a:r>
            <a:r>
              <a:rPr lang="en-US" sz="1000" dirty="0" err="1"/>
              <a:t>PyType_Ready</a:t>
            </a:r>
            <a:r>
              <a:rPr lang="en-US" sz="1000" dirty="0"/>
              <a:t>(&amp;</a:t>
            </a:r>
            <a:r>
              <a:rPr lang="en-US" sz="1000" dirty="0" err="1"/>
              <a:t>noddy_NoddyType</a:t>
            </a:r>
            <a:r>
              <a:rPr lang="en-US" sz="1000" dirty="0"/>
              <a:t>) &lt; 0)</a:t>
            </a:r>
          </a:p>
          <a:p>
            <a:r>
              <a:rPr lang="en-US" sz="1000" dirty="0"/>
              <a:t>        return;</a:t>
            </a:r>
          </a:p>
          <a:p>
            <a:endParaRPr lang="en-US" sz="1000" dirty="0"/>
          </a:p>
          <a:p>
            <a:r>
              <a:rPr lang="en-US" sz="1000" dirty="0"/>
              <a:t>    m = Py_InitModule3("</a:t>
            </a:r>
            <a:r>
              <a:rPr lang="en-US" sz="1000" dirty="0" err="1"/>
              <a:t>noddy</a:t>
            </a:r>
            <a:r>
              <a:rPr lang="en-US" sz="1000" dirty="0"/>
              <a:t>", </a:t>
            </a:r>
            <a:r>
              <a:rPr lang="en-US" sz="1000" dirty="0" err="1"/>
              <a:t>noddy_methods</a:t>
            </a:r>
            <a:r>
              <a:rPr lang="en-US" sz="1000" dirty="0"/>
              <a:t>,</a:t>
            </a:r>
          </a:p>
          <a:p>
            <a:r>
              <a:rPr lang="en-US" sz="1000" dirty="0"/>
              <a:t>                       "Example module that creates an extension type.");</a:t>
            </a:r>
          </a:p>
          <a:p>
            <a:endParaRPr lang="en-US" sz="1000" dirty="0"/>
          </a:p>
          <a:p>
            <a:r>
              <a:rPr lang="en-US" sz="1000" dirty="0"/>
              <a:t>    </a:t>
            </a:r>
            <a:r>
              <a:rPr lang="en-US" sz="1000" dirty="0" err="1"/>
              <a:t>Py_INCREF</a:t>
            </a:r>
            <a:r>
              <a:rPr lang="en-US" sz="1000" dirty="0"/>
              <a:t>(&amp;</a:t>
            </a:r>
            <a:r>
              <a:rPr lang="en-US" sz="1000" dirty="0" err="1"/>
              <a:t>noddy_NoddyType</a:t>
            </a:r>
            <a:r>
              <a:rPr lang="en-US" sz="1000" dirty="0"/>
              <a:t>);</a:t>
            </a:r>
          </a:p>
          <a:p>
            <a:r>
              <a:rPr lang="en-US" sz="1000" dirty="0"/>
              <a:t>    </a:t>
            </a:r>
            <a:r>
              <a:rPr lang="en-US" sz="1000" dirty="0" err="1"/>
              <a:t>PyModule_AddObject</a:t>
            </a:r>
            <a:r>
              <a:rPr lang="en-US" sz="1000" dirty="0"/>
              <a:t>(m, "</a:t>
            </a:r>
            <a:r>
              <a:rPr lang="en-US" sz="1000" dirty="0" err="1"/>
              <a:t>Noddy</a:t>
            </a:r>
            <a:r>
              <a:rPr lang="en-US" sz="1000" dirty="0"/>
              <a:t>", (</a:t>
            </a:r>
            <a:r>
              <a:rPr lang="en-US" sz="1000" dirty="0" err="1"/>
              <a:t>PyObject</a:t>
            </a:r>
            <a:r>
              <a:rPr lang="en-US" sz="1000" dirty="0"/>
              <a:t> *)&amp;</a:t>
            </a:r>
            <a:r>
              <a:rPr lang="en-US" sz="1000" dirty="0" err="1"/>
              <a:t>noddy_NoddyType</a:t>
            </a:r>
            <a:r>
              <a:rPr lang="en-US" sz="1000" dirty="0"/>
              <a:t>);</a:t>
            </a:r>
          </a:p>
          <a:p>
            <a:r>
              <a:rPr lang="en-US" sz="1000" dirty="0"/>
              <a:t>}</a:t>
            </a:r>
          </a:p>
          <a:p>
            <a:endParaRPr lang="en-US" sz="1000" dirty="0"/>
          </a:p>
          <a:p>
            <a:endParaRPr lang="en-US" sz="1000" dirty="0"/>
          </a:p>
          <a:p>
            <a:r>
              <a:rPr lang="en-US" sz="1000" dirty="0"/>
              <a:t>static void</a:t>
            </a:r>
          </a:p>
          <a:p>
            <a:r>
              <a:rPr lang="en-US" sz="1000" dirty="0" err="1"/>
              <a:t>Noddy_dealloc</a:t>
            </a:r>
            <a:r>
              <a:rPr lang="en-US" sz="1000" dirty="0"/>
              <a:t>(</a:t>
            </a:r>
            <a:r>
              <a:rPr lang="en-US" sz="1000" dirty="0" err="1"/>
              <a:t>Noddy</a:t>
            </a:r>
            <a:r>
              <a:rPr lang="en-US" sz="1000" dirty="0"/>
              <a:t>* self)</a:t>
            </a:r>
          </a:p>
          <a:p>
            <a:r>
              <a:rPr lang="en-US" sz="1000" dirty="0"/>
              <a:t>{</a:t>
            </a:r>
          </a:p>
          <a:p>
            <a:r>
              <a:rPr lang="en-US" sz="1000" dirty="0"/>
              <a:t>    </a:t>
            </a:r>
            <a:r>
              <a:rPr lang="en-US" sz="1000" dirty="0" err="1"/>
              <a:t>Py_XDECREF</a:t>
            </a:r>
            <a:r>
              <a:rPr lang="en-US" sz="1000" dirty="0"/>
              <a:t>(self-&gt;first);</a:t>
            </a:r>
          </a:p>
          <a:p>
            <a:r>
              <a:rPr lang="en-US" sz="1000" dirty="0"/>
              <a:t>    </a:t>
            </a:r>
            <a:r>
              <a:rPr lang="en-US" sz="1000" dirty="0" err="1"/>
              <a:t>Py_XDECREF</a:t>
            </a:r>
            <a:r>
              <a:rPr lang="en-US" sz="1000" dirty="0"/>
              <a:t>(self-&gt;last);</a:t>
            </a:r>
          </a:p>
          <a:p>
            <a:r>
              <a:rPr lang="en-US" sz="1000" dirty="0"/>
              <a:t>    self-&gt;</a:t>
            </a:r>
            <a:r>
              <a:rPr lang="en-US" sz="1000" dirty="0" err="1"/>
              <a:t>ob_type</a:t>
            </a:r>
            <a:r>
              <a:rPr lang="en-US" sz="1000" dirty="0"/>
              <a:t>-&gt;</a:t>
            </a:r>
            <a:r>
              <a:rPr lang="en-US" sz="1000" dirty="0" err="1"/>
              <a:t>tp_free</a:t>
            </a:r>
            <a:r>
              <a:rPr lang="en-US" sz="1000" dirty="0"/>
              <a:t>((</a:t>
            </a:r>
            <a:r>
              <a:rPr lang="en-US" sz="1000" dirty="0" err="1"/>
              <a:t>PyObject</a:t>
            </a:r>
            <a:r>
              <a:rPr lang="en-US" sz="1000" dirty="0"/>
              <a:t>*)self);</a:t>
            </a:r>
          </a:p>
          <a:p>
            <a:r>
              <a:rPr lang="en-US" sz="1000" dirty="0"/>
              <a:t>}</a:t>
            </a:r>
          </a:p>
          <a:p>
            <a:endParaRPr lang="en-US" sz="1000" dirty="0"/>
          </a:p>
          <a:p>
            <a:r>
              <a:rPr lang="en-US" sz="1000" dirty="0"/>
              <a:t>static </a:t>
            </a:r>
            <a:r>
              <a:rPr lang="en-US" sz="1000" dirty="0" err="1"/>
              <a:t>PyObject</a:t>
            </a:r>
            <a:r>
              <a:rPr lang="en-US" sz="1000" dirty="0"/>
              <a:t> *</a:t>
            </a:r>
          </a:p>
          <a:p>
            <a:r>
              <a:rPr lang="en-US" sz="1000" dirty="0" err="1"/>
              <a:t>Noddy_new</a:t>
            </a:r>
            <a:r>
              <a:rPr lang="en-US" sz="1000" dirty="0"/>
              <a:t>(</a:t>
            </a:r>
            <a:r>
              <a:rPr lang="en-US" sz="1000" dirty="0" err="1"/>
              <a:t>PyTypeObject</a:t>
            </a:r>
            <a:r>
              <a:rPr lang="en-US" sz="1000" dirty="0"/>
              <a:t> *type, </a:t>
            </a:r>
            <a:r>
              <a:rPr lang="en-US" sz="1000" dirty="0" err="1"/>
              <a:t>PyObject</a:t>
            </a:r>
            <a:r>
              <a:rPr lang="en-US" sz="1000" dirty="0"/>
              <a:t> *</a:t>
            </a:r>
            <a:r>
              <a:rPr lang="en-US" sz="1000" dirty="0" err="1"/>
              <a:t>args</a:t>
            </a:r>
            <a:r>
              <a:rPr lang="en-US" sz="1000" dirty="0"/>
              <a:t>, </a:t>
            </a:r>
            <a:r>
              <a:rPr lang="en-US" sz="1000" dirty="0" err="1"/>
              <a:t>PyObject</a:t>
            </a:r>
            <a:r>
              <a:rPr lang="en-US" sz="1000" dirty="0"/>
              <a:t> *</a:t>
            </a:r>
            <a:r>
              <a:rPr lang="en-US" sz="1000" dirty="0" err="1"/>
              <a:t>kwds</a:t>
            </a:r>
            <a:r>
              <a:rPr lang="en-US" sz="1000" dirty="0"/>
              <a:t>)</a:t>
            </a:r>
          </a:p>
          <a:p>
            <a:r>
              <a:rPr lang="en-US" sz="1000" dirty="0"/>
              <a:t>{</a:t>
            </a:r>
          </a:p>
          <a:p>
            <a:r>
              <a:rPr lang="en-US" sz="1000" dirty="0"/>
              <a:t>    </a:t>
            </a:r>
            <a:r>
              <a:rPr lang="en-US" sz="1000" dirty="0" err="1"/>
              <a:t>Noddy</a:t>
            </a:r>
            <a:r>
              <a:rPr lang="en-US" sz="1000" dirty="0"/>
              <a:t> *self;</a:t>
            </a:r>
          </a:p>
          <a:p>
            <a:endParaRPr lang="en-US" sz="1000" dirty="0"/>
          </a:p>
          <a:p>
            <a:r>
              <a:rPr lang="en-US" sz="1000" dirty="0"/>
              <a:t>    self = (</a:t>
            </a:r>
            <a:r>
              <a:rPr lang="en-US" sz="1000" dirty="0" err="1"/>
              <a:t>Noddy</a:t>
            </a:r>
            <a:r>
              <a:rPr lang="en-US" sz="1000" dirty="0"/>
              <a:t> *)type-&gt;</a:t>
            </a:r>
            <a:r>
              <a:rPr lang="en-US" sz="1000" dirty="0" err="1"/>
              <a:t>tp_alloc</a:t>
            </a:r>
            <a:r>
              <a:rPr lang="en-US" sz="1000" dirty="0"/>
              <a:t>(type, 0);</a:t>
            </a:r>
          </a:p>
          <a:p>
            <a:r>
              <a:rPr lang="en-US" sz="1000" dirty="0"/>
              <a:t>    if (self != NULL) {</a:t>
            </a:r>
          </a:p>
          <a:p>
            <a:r>
              <a:rPr lang="en-US" sz="1000" dirty="0"/>
              <a:t>        self-&gt;first = </a:t>
            </a:r>
            <a:r>
              <a:rPr lang="en-US" sz="1000" dirty="0" err="1"/>
              <a:t>PyString_FromString</a:t>
            </a:r>
            <a:r>
              <a:rPr lang="en-US" sz="1000" dirty="0"/>
              <a:t>("");</a:t>
            </a:r>
          </a:p>
          <a:p>
            <a:r>
              <a:rPr lang="en-US" sz="1000" dirty="0"/>
              <a:t>        if (self-&gt;first == NULL)</a:t>
            </a:r>
          </a:p>
          <a:p>
            <a:r>
              <a:rPr lang="en-US" sz="1000" dirty="0"/>
              <a:t>          {</a:t>
            </a:r>
          </a:p>
          <a:p>
            <a:r>
              <a:rPr lang="en-US" sz="1000" dirty="0"/>
              <a:t>            </a:t>
            </a:r>
            <a:r>
              <a:rPr lang="en-US" sz="1000" dirty="0" err="1"/>
              <a:t>Py_DECREF</a:t>
            </a:r>
            <a:r>
              <a:rPr lang="en-US" sz="1000" dirty="0"/>
              <a:t>(self);</a:t>
            </a:r>
          </a:p>
          <a:p>
            <a:r>
              <a:rPr lang="en-US" sz="1000" dirty="0"/>
              <a:t>            return NULL;</a:t>
            </a:r>
          </a:p>
          <a:p>
            <a:r>
              <a:rPr lang="en-US" sz="1000" dirty="0"/>
              <a:t>          }</a:t>
            </a:r>
          </a:p>
          <a:p>
            <a:r>
              <a:rPr lang="en-US" sz="1000" dirty="0"/>
              <a:t>        </a:t>
            </a:r>
          </a:p>
          <a:p>
            <a:r>
              <a:rPr lang="en-US" sz="1000" dirty="0"/>
              <a:t>        self-&gt;last = </a:t>
            </a:r>
            <a:r>
              <a:rPr lang="en-US" sz="1000" dirty="0" err="1"/>
              <a:t>PyString_FromString</a:t>
            </a:r>
            <a:r>
              <a:rPr lang="en-US" sz="1000" dirty="0"/>
              <a:t>("");</a:t>
            </a:r>
          </a:p>
          <a:p>
            <a:r>
              <a:rPr lang="en-US" sz="1000" dirty="0"/>
              <a:t>        if (self-&gt;last == NULL)</a:t>
            </a:r>
          </a:p>
          <a:p>
            <a:r>
              <a:rPr lang="en-US" sz="1000" dirty="0"/>
              <a:t>          {</a:t>
            </a:r>
          </a:p>
          <a:p>
            <a:r>
              <a:rPr lang="en-US" sz="1000" dirty="0"/>
              <a:t>            </a:t>
            </a:r>
            <a:r>
              <a:rPr lang="en-US" sz="1000" dirty="0" err="1"/>
              <a:t>Py_DECREF</a:t>
            </a:r>
            <a:r>
              <a:rPr lang="en-US" sz="1000" dirty="0"/>
              <a:t>(self);</a:t>
            </a:r>
          </a:p>
          <a:p>
            <a:r>
              <a:rPr lang="en-US" sz="1000" dirty="0"/>
              <a:t>            return NULL;</a:t>
            </a:r>
          </a:p>
          <a:p>
            <a:r>
              <a:rPr lang="en-US" sz="1000" dirty="0"/>
              <a:t>          }</a:t>
            </a:r>
          </a:p>
          <a:p>
            <a:endParaRPr lang="en-US" sz="1000" dirty="0"/>
          </a:p>
          <a:p>
            <a:r>
              <a:rPr lang="en-US" sz="1000" dirty="0"/>
              <a:t>        self-&gt;number = 0;</a:t>
            </a:r>
          </a:p>
          <a:p>
            <a:r>
              <a:rPr lang="en-US" sz="1000" dirty="0"/>
              <a:t>    }</a:t>
            </a:r>
          </a:p>
          <a:p>
            <a:endParaRPr lang="en-US" sz="1000" dirty="0"/>
          </a:p>
          <a:p>
            <a:r>
              <a:rPr lang="en-US" sz="1000" dirty="0"/>
              <a:t>    return (</a:t>
            </a:r>
            <a:r>
              <a:rPr lang="en-US" sz="1000" dirty="0" err="1"/>
              <a:t>PyObject</a:t>
            </a:r>
            <a:r>
              <a:rPr lang="en-US" sz="1000" dirty="0"/>
              <a:t> *)self;</a:t>
            </a:r>
          </a:p>
          <a:p>
            <a:r>
              <a:rPr lang="en-US" sz="1000" dirty="0"/>
              <a:t>}</a:t>
            </a:r>
          </a:p>
          <a:p>
            <a:endParaRPr lang="en-US" sz="1000" dirty="0"/>
          </a:p>
          <a:p>
            <a:r>
              <a:rPr lang="en-US" sz="1000" dirty="0"/>
              <a:t>static </a:t>
            </a:r>
            <a:r>
              <a:rPr lang="en-US" sz="1000" dirty="0" err="1"/>
              <a:t>int</a:t>
            </a:r>
            <a:endParaRPr lang="en-US" sz="1000" dirty="0"/>
          </a:p>
          <a:p>
            <a:r>
              <a:rPr lang="en-US" sz="1000" dirty="0" err="1"/>
              <a:t>Noddy_init</a:t>
            </a:r>
            <a:r>
              <a:rPr lang="en-US" sz="1000" dirty="0"/>
              <a:t>(</a:t>
            </a:r>
            <a:r>
              <a:rPr lang="en-US" sz="1000" dirty="0" err="1"/>
              <a:t>Noddy</a:t>
            </a:r>
            <a:r>
              <a:rPr lang="en-US" sz="1000" dirty="0"/>
              <a:t> *self, </a:t>
            </a:r>
            <a:r>
              <a:rPr lang="en-US" sz="1000" dirty="0" err="1"/>
              <a:t>PyObject</a:t>
            </a:r>
            <a:r>
              <a:rPr lang="en-US" sz="1000" dirty="0"/>
              <a:t> *</a:t>
            </a:r>
            <a:r>
              <a:rPr lang="en-US" sz="1000" dirty="0" err="1"/>
              <a:t>args</a:t>
            </a:r>
            <a:r>
              <a:rPr lang="en-US" sz="1000" dirty="0"/>
              <a:t>, </a:t>
            </a:r>
            <a:r>
              <a:rPr lang="en-US" sz="1000" dirty="0" err="1"/>
              <a:t>PyObject</a:t>
            </a:r>
            <a:r>
              <a:rPr lang="en-US" sz="1000" dirty="0"/>
              <a:t> *</a:t>
            </a:r>
            <a:r>
              <a:rPr lang="en-US" sz="1000" dirty="0" err="1"/>
              <a:t>kwds</a:t>
            </a:r>
            <a:r>
              <a:rPr lang="en-US" sz="1000" dirty="0"/>
              <a:t>)</a:t>
            </a:r>
          </a:p>
          <a:p>
            <a:r>
              <a:rPr lang="en-US" sz="1000" dirty="0"/>
              <a:t>{</a:t>
            </a:r>
          </a:p>
          <a:p>
            <a:r>
              <a:rPr lang="en-US" sz="1000" dirty="0"/>
              <a:t>    </a:t>
            </a:r>
            <a:r>
              <a:rPr lang="en-US" sz="1000" dirty="0" err="1"/>
              <a:t>PyObject</a:t>
            </a:r>
            <a:r>
              <a:rPr lang="en-US" sz="1000" dirty="0"/>
              <a:t> *first=NULL, *last=NULL, *</a:t>
            </a:r>
            <a:r>
              <a:rPr lang="en-US" sz="1000" dirty="0" err="1"/>
              <a:t>tmp</a:t>
            </a:r>
            <a:r>
              <a:rPr lang="en-US" sz="1000" dirty="0"/>
              <a:t>;</a:t>
            </a:r>
          </a:p>
          <a:p>
            <a:endParaRPr lang="en-US" sz="1000" dirty="0"/>
          </a:p>
          <a:p>
            <a:r>
              <a:rPr lang="en-US" sz="1000" dirty="0"/>
              <a:t>    static char *</a:t>
            </a:r>
            <a:r>
              <a:rPr lang="en-US" sz="1000" dirty="0" err="1"/>
              <a:t>kwlist</a:t>
            </a:r>
            <a:r>
              <a:rPr lang="en-US" sz="1000" dirty="0"/>
              <a:t>[] = {"first", "last", NULL};</a:t>
            </a:r>
          </a:p>
          <a:p>
            <a:endParaRPr lang="en-US" sz="1000" dirty="0"/>
          </a:p>
          <a:p>
            <a:r>
              <a:rPr lang="en-US" sz="1000" dirty="0"/>
              <a:t>    if (! </a:t>
            </a:r>
            <a:r>
              <a:rPr lang="en-US" sz="1000" dirty="0" err="1"/>
              <a:t>PyArg_ParseTupleAndKeywords</a:t>
            </a:r>
            <a:r>
              <a:rPr lang="en-US" sz="1000" dirty="0"/>
              <a:t> (</a:t>
            </a:r>
            <a:r>
              <a:rPr lang="en-US" sz="1000" dirty="0" err="1"/>
              <a:t>args</a:t>
            </a:r>
            <a:r>
              <a:rPr lang="en-US" sz="1000" dirty="0"/>
              <a:t>, </a:t>
            </a:r>
            <a:r>
              <a:rPr lang="en-US" sz="1000" dirty="0" err="1"/>
              <a:t>kwds</a:t>
            </a:r>
            <a:r>
              <a:rPr lang="en-US" sz="1000" dirty="0"/>
              <a:t>, "|OO", </a:t>
            </a:r>
            <a:r>
              <a:rPr lang="en-US" sz="1000" dirty="0" err="1"/>
              <a:t>kwlist</a:t>
            </a:r>
            <a:r>
              <a:rPr lang="en-US" sz="1000" dirty="0"/>
              <a:t>, </a:t>
            </a:r>
          </a:p>
          <a:p>
            <a:r>
              <a:rPr lang="en-US" sz="1000" dirty="0"/>
              <a:t>                                      &amp;first, &amp;last))</a:t>
            </a:r>
          </a:p>
          <a:p>
            <a:r>
              <a:rPr lang="en-US" sz="1000" dirty="0"/>
              <a:t>        return -1; </a:t>
            </a:r>
          </a:p>
          <a:p>
            <a:endParaRPr lang="en-US" sz="1000" dirty="0"/>
          </a:p>
          <a:p>
            <a:r>
              <a:rPr lang="en-US" sz="1000" dirty="0"/>
              <a:t>    if (first) {</a:t>
            </a:r>
          </a:p>
          <a:p>
            <a:r>
              <a:rPr lang="en-US" sz="1000" dirty="0"/>
              <a:t>        </a:t>
            </a:r>
            <a:r>
              <a:rPr lang="en-US" sz="1000" dirty="0" err="1"/>
              <a:t>tmp</a:t>
            </a:r>
            <a:r>
              <a:rPr lang="en-US" sz="1000" dirty="0"/>
              <a:t> = self-&gt;first;</a:t>
            </a:r>
          </a:p>
          <a:p>
            <a:r>
              <a:rPr lang="en-US" sz="1000" dirty="0"/>
              <a:t>        </a:t>
            </a:r>
            <a:r>
              <a:rPr lang="en-US" sz="1000" dirty="0" err="1"/>
              <a:t>Py_INCREF</a:t>
            </a:r>
            <a:r>
              <a:rPr lang="en-US" sz="1000" dirty="0"/>
              <a:t>(first);</a:t>
            </a:r>
          </a:p>
          <a:p>
            <a:r>
              <a:rPr lang="en-US" sz="1000" dirty="0"/>
              <a:t>        self-&gt;first = first;</a:t>
            </a:r>
          </a:p>
          <a:p>
            <a:r>
              <a:rPr lang="en-US" sz="1000" dirty="0"/>
              <a:t>        </a:t>
            </a:r>
            <a:r>
              <a:rPr lang="en-US" sz="1000" dirty="0" err="1"/>
              <a:t>Py_XDECREF</a:t>
            </a:r>
            <a:r>
              <a:rPr lang="en-US" sz="1000" dirty="0"/>
              <a:t>(</a:t>
            </a:r>
            <a:r>
              <a:rPr lang="en-US" sz="1000" dirty="0" err="1"/>
              <a:t>tmp</a:t>
            </a:r>
            <a:r>
              <a:rPr lang="en-US" sz="1000" dirty="0"/>
              <a:t>);</a:t>
            </a:r>
          </a:p>
          <a:p>
            <a:r>
              <a:rPr lang="en-US" sz="1000" dirty="0"/>
              <a:t>    }</a:t>
            </a:r>
          </a:p>
          <a:p>
            <a:endParaRPr lang="en-US" sz="1000" dirty="0"/>
          </a:p>
          <a:p>
            <a:r>
              <a:rPr lang="en-US" sz="1000" dirty="0"/>
              <a:t>    if (last) {</a:t>
            </a:r>
          </a:p>
          <a:p>
            <a:r>
              <a:rPr lang="en-US" sz="1000" dirty="0"/>
              <a:t>        </a:t>
            </a:r>
            <a:r>
              <a:rPr lang="en-US" sz="1000" dirty="0" err="1"/>
              <a:t>tmp</a:t>
            </a:r>
            <a:r>
              <a:rPr lang="en-US" sz="1000" dirty="0"/>
              <a:t> = self-&gt;last;</a:t>
            </a:r>
          </a:p>
          <a:p>
            <a:r>
              <a:rPr lang="en-US" sz="1000" dirty="0"/>
              <a:t>        </a:t>
            </a:r>
            <a:r>
              <a:rPr lang="en-US" sz="1000" dirty="0" err="1"/>
              <a:t>Py_INCREF</a:t>
            </a:r>
            <a:r>
              <a:rPr lang="en-US" sz="1000" dirty="0"/>
              <a:t>(last);</a:t>
            </a:r>
          </a:p>
          <a:p>
            <a:r>
              <a:rPr lang="en-US" sz="1000" dirty="0"/>
              <a:t>        self-&gt;last = last;</a:t>
            </a:r>
          </a:p>
          <a:p>
            <a:r>
              <a:rPr lang="en-US" sz="1000" dirty="0"/>
              <a:t>        </a:t>
            </a:r>
            <a:r>
              <a:rPr lang="en-US" sz="1000" dirty="0" err="1"/>
              <a:t>Py_XDECREF</a:t>
            </a:r>
            <a:r>
              <a:rPr lang="en-US" sz="1000" dirty="0"/>
              <a:t>(</a:t>
            </a:r>
            <a:r>
              <a:rPr lang="en-US" sz="1000" dirty="0" err="1"/>
              <a:t>tmp</a:t>
            </a:r>
            <a:r>
              <a:rPr lang="en-US" sz="1000" dirty="0"/>
              <a:t>);</a:t>
            </a:r>
          </a:p>
          <a:p>
            <a:r>
              <a:rPr lang="en-US" sz="1000" dirty="0"/>
              <a:t>    }</a:t>
            </a:r>
          </a:p>
          <a:p>
            <a:r>
              <a:rPr lang="en-US" sz="1000" dirty="0"/>
              <a:t>    return 0;</a:t>
            </a:r>
          </a:p>
          <a:p>
            <a:r>
              <a:rPr lang="en-US" sz="1000" dirty="0"/>
              <a:t>}</a:t>
            </a:r>
          </a:p>
          <a:p>
            <a:endParaRPr lang="en-US" sz="1000" dirty="0"/>
          </a:p>
          <a:p>
            <a:r>
              <a:rPr lang="en-US" sz="1000" dirty="0"/>
              <a:t>static </a:t>
            </a:r>
            <a:r>
              <a:rPr lang="en-US" sz="1000" dirty="0" err="1"/>
              <a:t>PyMemberDef</a:t>
            </a:r>
            <a:r>
              <a:rPr lang="en-US" sz="1000" dirty="0"/>
              <a:t> </a:t>
            </a:r>
            <a:r>
              <a:rPr lang="en-US" sz="1000" dirty="0" err="1"/>
              <a:t>Noddy_members</a:t>
            </a:r>
            <a:r>
              <a:rPr lang="en-US" sz="1000" dirty="0"/>
              <a:t>[] = {</a:t>
            </a:r>
          </a:p>
          <a:p>
            <a:r>
              <a:rPr lang="en-US" sz="1000" dirty="0"/>
              <a:t>    {"first", T_OBJECT_EX, </a:t>
            </a:r>
            <a:r>
              <a:rPr lang="en-US" sz="1000" dirty="0" err="1"/>
              <a:t>offsetof</a:t>
            </a:r>
            <a:r>
              <a:rPr lang="en-US" sz="1000" dirty="0"/>
              <a:t>(</a:t>
            </a:r>
            <a:r>
              <a:rPr lang="en-US" sz="1000" dirty="0" err="1"/>
              <a:t>Noddy</a:t>
            </a:r>
            <a:r>
              <a:rPr lang="en-US" sz="1000" dirty="0"/>
              <a:t>, first), 0,</a:t>
            </a:r>
          </a:p>
          <a:p>
            <a:r>
              <a:rPr lang="en-US" sz="1000" dirty="0"/>
              <a:t>     "first name"},</a:t>
            </a:r>
          </a:p>
          <a:p>
            <a:r>
              <a:rPr lang="en-US" sz="1000" dirty="0"/>
              <a:t>    {"last", T_OBJECT_EX, </a:t>
            </a:r>
            <a:r>
              <a:rPr lang="en-US" sz="1000" dirty="0" err="1"/>
              <a:t>offsetof</a:t>
            </a:r>
            <a:r>
              <a:rPr lang="en-US" sz="1000" dirty="0"/>
              <a:t>(</a:t>
            </a:r>
            <a:r>
              <a:rPr lang="en-US" sz="1000" dirty="0" err="1"/>
              <a:t>Noddy</a:t>
            </a:r>
            <a:r>
              <a:rPr lang="en-US" sz="1000" dirty="0"/>
              <a:t>, last), 0,</a:t>
            </a:r>
          </a:p>
          <a:p>
            <a:r>
              <a:rPr lang="en-US" sz="1000" dirty="0"/>
              <a:t>     "last name"},</a:t>
            </a:r>
          </a:p>
          <a:p>
            <a:r>
              <a:rPr lang="en-US" sz="1000" dirty="0"/>
              <a:t>    {NULL}  /* Sentinel */</a:t>
            </a:r>
          </a:p>
          <a:p>
            <a:r>
              <a:rPr lang="en-US" sz="1000" dirty="0"/>
              <a:t>};</a:t>
            </a:r>
          </a:p>
        </p:txBody>
      </p:sp>
    </p:spTree>
    <p:extLst>
      <p:ext uri="{BB962C8B-B14F-4D97-AF65-F5344CB8AC3E}">
        <p14:creationId xmlns:p14="http://schemas.microsoft.com/office/powerpoint/2010/main" val="410784666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Two Object Worlds == Pain</a:t>
            </a:r>
            <a:endParaRPr lang="en-US" dirty="0"/>
          </a:p>
        </p:txBody>
      </p:sp>
      <p:grpSp>
        <p:nvGrpSpPr>
          <p:cNvPr id="9" name="Group 8"/>
          <p:cNvGrpSpPr/>
          <p:nvPr/>
        </p:nvGrpSpPr>
        <p:grpSpPr>
          <a:xfrm>
            <a:off x="3771900" y="1905000"/>
            <a:ext cx="4648200" cy="4343400"/>
            <a:chOff x="2133600" y="1828800"/>
            <a:chExt cx="4648200" cy="4343400"/>
          </a:xfrm>
        </p:grpSpPr>
        <p:sp>
          <p:nvSpPr>
            <p:cNvPr id="3" name="Rounded Rectangle 2"/>
            <p:cNvSpPr/>
            <p:nvPr/>
          </p:nvSpPr>
          <p:spPr bwMode="auto">
            <a:xfrm>
              <a:off x="2133600" y="1828800"/>
              <a:ext cx="1828800" cy="4267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300" dirty="0">
                  <a:solidFill>
                    <a:srgbClr val="FFFFFF"/>
                  </a:solidFill>
                </a:rPr>
                <a:t>Python Objects</a:t>
              </a:r>
            </a:p>
          </p:txBody>
        </p:sp>
        <p:sp>
          <p:nvSpPr>
            <p:cNvPr id="4" name="Rounded Rectangle 3"/>
            <p:cNvSpPr/>
            <p:nvPr/>
          </p:nvSpPr>
          <p:spPr bwMode="auto">
            <a:xfrm>
              <a:off x="4953000" y="1905000"/>
              <a:ext cx="1828800" cy="4267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300" dirty="0">
                  <a:solidFill>
                    <a:srgbClr val="FFFFFF"/>
                  </a:solidFill>
                </a:rPr>
                <a:t>C-Based</a:t>
              </a:r>
            </a:p>
            <a:p>
              <a:pPr algn="ctr" defTabSz="914099"/>
              <a:r>
                <a:rPr lang="en-US" sz="2300" dirty="0">
                  <a:solidFill>
                    <a:srgbClr val="FFFFFF"/>
                  </a:solidFill>
                </a:rPr>
                <a:t>Objects</a:t>
              </a:r>
            </a:p>
          </p:txBody>
        </p:sp>
        <p:sp>
          <p:nvSpPr>
            <p:cNvPr id="7" name="Oval 6"/>
            <p:cNvSpPr/>
            <p:nvPr/>
          </p:nvSpPr>
          <p:spPr bwMode="auto">
            <a:xfrm>
              <a:off x="2514600" y="2438400"/>
              <a:ext cx="990600" cy="9906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a:solidFill>
                    <a:srgbClr val="FFFFFF"/>
                  </a:solidFill>
                </a:rPr>
                <a:t>py1</a:t>
              </a:r>
            </a:p>
          </p:txBody>
        </p:sp>
        <p:sp>
          <p:nvSpPr>
            <p:cNvPr id="8" name="Oval 7"/>
            <p:cNvSpPr/>
            <p:nvPr/>
          </p:nvSpPr>
          <p:spPr bwMode="auto">
            <a:xfrm>
              <a:off x="5410200" y="2362200"/>
              <a:ext cx="990600" cy="99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a:solidFill>
                    <a:srgbClr val="FFFFFF"/>
                  </a:solidFill>
                </a:rPr>
                <a:t>c2</a:t>
              </a:r>
            </a:p>
          </p:txBody>
        </p:sp>
        <p:cxnSp>
          <p:nvCxnSpPr>
            <p:cNvPr id="10" name="Curved Connector 9"/>
            <p:cNvCxnSpPr>
              <a:stCxn id="7" idx="0"/>
              <a:endCxn id="8" idx="0"/>
            </p:cNvCxnSpPr>
            <p:nvPr/>
          </p:nvCxnSpPr>
          <p:spPr>
            <a:xfrm rot="5400000" flipH="1" flipV="1">
              <a:off x="4419600" y="952500"/>
              <a:ext cx="76200" cy="2895600"/>
            </a:xfrm>
            <a:prstGeom prst="curvedConnector3">
              <a:avLst>
                <a:gd name="adj1" fmla="val 40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4"/>
              <a:endCxn id="7" idx="4"/>
            </p:cNvCxnSpPr>
            <p:nvPr/>
          </p:nvCxnSpPr>
          <p:spPr>
            <a:xfrm rot="5400000">
              <a:off x="4419600" y="1943100"/>
              <a:ext cx="76200" cy="2895600"/>
            </a:xfrm>
            <a:prstGeom prst="curvedConnector3">
              <a:avLst>
                <a:gd name="adj1" fmla="val 40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002994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8AC5FF"/>
                </a:solidFill>
                <a:cs typeface="Consolas" pitchFamily="49" charset="0"/>
              </a:rPr>
              <a:t>namespace </a:t>
            </a:r>
            <a:r>
              <a:rPr lang="en-US" dirty="0" err="1">
                <a:solidFill>
                  <a:srgbClr val="F0F0F0"/>
                </a:solidFill>
                <a:cs typeface="Consolas" pitchFamily="49" charset="0"/>
              </a:rPr>
              <a:t>noddy</a:t>
            </a:r>
            <a:r>
              <a:rPr lang="en-US" dirty="0">
                <a:solidFill>
                  <a:srgbClr val="F0F0F0"/>
                </a:solidFill>
                <a:cs typeface="Consolas" pitchFamily="49" charset="0"/>
              </a:rPr>
              <a:t> </a:t>
            </a:r>
          </a:p>
          <a:p>
            <a:r>
              <a:rPr lang="en-US" dirty="0">
                <a:solidFill>
                  <a:srgbClr val="8AC5FF"/>
                </a:solidFill>
                <a:cs typeface="Consolas" pitchFamily="49" charset="0"/>
              </a:rPr>
              <a:t>{</a:t>
            </a:r>
          </a:p>
          <a:p>
            <a:r>
              <a:rPr lang="en-US" dirty="0">
                <a:cs typeface="Consolas" pitchFamily="49" charset="0"/>
              </a:rPr>
              <a:t>    </a:t>
            </a:r>
            <a:r>
              <a:rPr lang="en-US" dirty="0">
                <a:solidFill>
                  <a:srgbClr val="8AC5FF"/>
                </a:solidFill>
                <a:cs typeface="Consolas" pitchFamily="49" charset="0"/>
              </a:rPr>
              <a:t>public class </a:t>
            </a:r>
            <a:r>
              <a:rPr lang="en-US" dirty="0" err="1">
                <a:solidFill>
                  <a:srgbClr val="F0F0F0"/>
                </a:solidFill>
                <a:cs typeface="Consolas" pitchFamily="49" charset="0"/>
              </a:rPr>
              <a:t>Noddy</a:t>
            </a:r>
            <a:r>
              <a:rPr lang="en-US" dirty="0">
                <a:solidFill>
                  <a:srgbClr val="F0F0F0"/>
                </a:solidFill>
                <a:cs typeface="Consolas" pitchFamily="49" charset="0"/>
              </a:rPr>
              <a:t> </a:t>
            </a:r>
          </a:p>
          <a:p>
            <a:r>
              <a:rPr lang="en-US" dirty="0">
                <a:cs typeface="Consolas" pitchFamily="49" charset="0"/>
              </a:rPr>
              <a:t>    </a:t>
            </a:r>
            <a:r>
              <a:rPr lang="en-US" dirty="0">
                <a:solidFill>
                  <a:srgbClr val="8AC5FF"/>
                </a:solidFill>
                <a:cs typeface="Consolas" pitchFamily="49" charset="0"/>
              </a:rPr>
              <a:t>{</a:t>
            </a:r>
          </a:p>
          <a:p>
            <a:r>
              <a:rPr lang="en-US" dirty="0">
                <a:cs typeface="Consolas" pitchFamily="49" charset="0"/>
              </a:rPr>
              <a:t>        </a:t>
            </a:r>
            <a:r>
              <a:rPr lang="en-US" dirty="0">
                <a:solidFill>
                  <a:srgbClr val="8AC5FF"/>
                </a:solidFill>
                <a:cs typeface="Consolas" pitchFamily="49" charset="0"/>
              </a:rPr>
              <a:t>public string </a:t>
            </a:r>
            <a:r>
              <a:rPr lang="en-US" dirty="0">
                <a:solidFill>
                  <a:srgbClr val="F0F0F0"/>
                </a:solidFill>
                <a:cs typeface="Consolas" pitchFamily="49" charset="0"/>
              </a:rPr>
              <a:t>first, last;</a:t>
            </a:r>
          </a:p>
          <a:p>
            <a:r>
              <a:rPr lang="en-US" dirty="0">
                <a:cs typeface="Consolas" pitchFamily="49" charset="0"/>
              </a:rPr>
              <a:t>        </a:t>
            </a:r>
            <a:r>
              <a:rPr lang="en-US" dirty="0">
                <a:solidFill>
                  <a:srgbClr val="8AC5FF"/>
                </a:solidFill>
                <a:cs typeface="Consolas" pitchFamily="49" charset="0"/>
              </a:rPr>
              <a:t>public </a:t>
            </a:r>
            <a:r>
              <a:rPr lang="en-US" dirty="0" err="1">
                <a:solidFill>
                  <a:srgbClr val="F0F0F0"/>
                </a:solidFill>
                <a:cs typeface="Consolas" pitchFamily="49" charset="0"/>
              </a:rPr>
              <a:t>Noddy</a:t>
            </a:r>
            <a:r>
              <a:rPr lang="en-US" dirty="0">
                <a:solidFill>
                  <a:srgbClr val="F0F0F0"/>
                </a:solidFill>
                <a:cs typeface="Consolas" pitchFamily="49" charset="0"/>
              </a:rPr>
              <a:t>(</a:t>
            </a:r>
            <a:r>
              <a:rPr lang="en-US" dirty="0">
                <a:solidFill>
                  <a:srgbClr val="8AC5FF"/>
                </a:solidFill>
                <a:cs typeface="Consolas" pitchFamily="49" charset="0"/>
              </a:rPr>
              <a:t>string </a:t>
            </a:r>
            <a:r>
              <a:rPr lang="en-US" dirty="0">
                <a:solidFill>
                  <a:srgbClr val="F0F0F0"/>
                </a:solidFill>
                <a:cs typeface="Consolas" pitchFamily="49" charset="0"/>
              </a:rPr>
              <a:t>first, </a:t>
            </a:r>
            <a:r>
              <a:rPr lang="en-US" dirty="0">
                <a:solidFill>
                  <a:srgbClr val="8AC5FF"/>
                </a:solidFill>
                <a:cs typeface="Consolas" pitchFamily="49" charset="0"/>
              </a:rPr>
              <a:t>string </a:t>
            </a:r>
            <a:r>
              <a:rPr lang="en-US" dirty="0">
                <a:solidFill>
                  <a:srgbClr val="F0F0F0"/>
                </a:solidFill>
                <a:cs typeface="Consolas" pitchFamily="49" charset="0"/>
              </a:rPr>
              <a:t>last) </a:t>
            </a:r>
          </a:p>
          <a:p>
            <a:r>
              <a:rPr lang="en-US" dirty="0">
                <a:cs typeface="Consolas" pitchFamily="49" charset="0"/>
              </a:rPr>
              <a:t>        </a:t>
            </a:r>
            <a:r>
              <a:rPr lang="en-US" dirty="0">
                <a:solidFill>
                  <a:srgbClr val="8AC5FF"/>
                </a:solidFill>
                <a:cs typeface="Consolas" pitchFamily="49" charset="0"/>
              </a:rPr>
              <a:t>{</a:t>
            </a:r>
          </a:p>
          <a:p>
            <a:r>
              <a:rPr lang="en-US" dirty="0">
                <a:cs typeface="Consolas" pitchFamily="49" charset="0"/>
              </a:rPr>
              <a:t>            </a:t>
            </a:r>
            <a:r>
              <a:rPr lang="en-US" dirty="0" err="1">
                <a:solidFill>
                  <a:srgbClr val="8AC5FF"/>
                </a:solidFill>
                <a:cs typeface="Consolas" pitchFamily="49" charset="0"/>
              </a:rPr>
              <a:t>this.</a:t>
            </a:r>
            <a:r>
              <a:rPr lang="en-US" dirty="0" err="1">
                <a:solidFill>
                  <a:srgbClr val="F0F0F0"/>
                </a:solidFill>
                <a:cs typeface="Consolas" pitchFamily="49" charset="0"/>
              </a:rPr>
              <a:t>first</a:t>
            </a:r>
            <a:r>
              <a:rPr lang="en-US" dirty="0">
                <a:solidFill>
                  <a:srgbClr val="F0F0F0"/>
                </a:solidFill>
                <a:cs typeface="Consolas" pitchFamily="49" charset="0"/>
              </a:rPr>
              <a:t> = first;</a:t>
            </a:r>
          </a:p>
          <a:p>
            <a:r>
              <a:rPr lang="en-US" dirty="0">
                <a:cs typeface="Consolas" pitchFamily="49" charset="0"/>
              </a:rPr>
              <a:t>            </a:t>
            </a:r>
            <a:r>
              <a:rPr lang="en-US" dirty="0" err="1">
                <a:solidFill>
                  <a:srgbClr val="8AC5FF"/>
                </a:solidFill>
                <a:cs typeface="Consolas" pitchFamily="49" charset="0"/>
              </a:rPr>
              <a:t>this.</a:t>
            </a:r>
            <a:r>
              <a:rPr lang="en-US" dirty="0" err="1">
                <a:solidFill>
                  <a:srgbClr val="F0F0F0"/>
                </a:solidFill>
                <a:cs typeface="Consolas" pitchFamily="49" charset="0"/>
              </a:rPr>
              <a:t>last</a:t>
            </a:r>
            <a:r>
              <a:rPr lang="en-US" dirty="0">
                <a:solidFill>
                  <a:srgbClr val="F0F0F0"/>
                </a:solidFill>
                <a:cs typeface="Consolas" pitchFamily="49" charset="0"/>
              </a:rPr>
              <a:t> = last;</a:t>
            </a:r>
          </a:p>
          <a:p>
            <a:r>
              <a:rPr lang="en-US" dirty="0">
                <a:cs typeface="Consolas" pitchFamily="49" charset="0"/>
              </a:rPr>
              <a:t>        </a:t>
            </a:r>
            <a:r>
              <a:rPr lang="en-US" dirty="0">
                <a:solidFill>
                  <a:srgbClr val="8AC5FF"/>
                </a:solidFill>
                <a:cs typeface="Consolas" pitchFamily="49" charset="0"/>
              </a:rPr>
              <a:t>}</a:t>
            </a:r>
          </a:p>
          <a:p>
            <a:r>
              <a:rPr lang="en-US" dirty="0">
                <a:cs typeface="Consolas" pitchFamily="49" charset="0"/>
              </a:rPr>
              <a:t>    </a:t>
            </a:r>
            <a:r>
              <a:rPr lang="en-US" dirty="0">
                <a:solidFill>
                  <a:srgbClr val="8AC5FF"/>
                </a:solidFill>
                <a:cs typeface="Consolas" pitchFamily="49" charset="0"/>
              </a:rPr>
              <a:t>}</a:t>
            </a:r>
          </a:p>
          <a:p>
            <a:r>
              <a:rPr lang="en-US" dirty="0">
                <a:solidFill>
                  <a:srgbClr val="8AC5FF"/>
                </a:solidFill>
                <a:cs typeface="Consolas" pitchFamily="49" charset="0"/>
              </a:rPr>
              <a:t>}</a:t>
            </a:r>
          </a:p>
        </p:txBody>
      </p:sp>
    </p:spTree>
    <p:extLst>
      <p:ext uri="{BB962C8B-B14F-4D97-AF65-F5344CB8AC3E}">
        <p14:creationId xmlns:p14="http://schemas.microsoft.com/office/powerpoint/2010/main" val="33481238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t>One Heap, One Kind of Object</a:t>
            </a:r>
            <a:r>
              <a:rPr lang="en-US" dirty="0"/>
              <a:t> </a:t>
            </a:r>
            <a:r>
              <a:t>== Joy</a:t>
            </a:r>
            <a:endParaRPr lang="en-US" dirty="0"/>
          </a:p>
        </p:txBody>
      </p:sp>
      <p:sp>
        <p:nvSpPr>
          <p:cNvPr id="3" name="Rounded Rectangle 2"/>
          <p:cNvSpPr/>
          <p:nvPr/>
        </p:nvSpPr>
        <p:spPr bwMode="auto">
          <a:xfrm>
            <a:off x="5133975" y="1905000"/>
            <a:ext cx="1905000" cy="4267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300" dirty="0">
                <a:solidFill>
                  <a:srgbClr val="FFFFFF"/>
                </a:solidFill>
              </a:rPr>
              <a:t>.NET Objects</a:t>
            </a:r>
          </a:p>
        </p:txBody>
      </p:sp>
      <p:sp>
        <p:nvSpPr>
          <p:cNvPr id="7" name="Oval 6"/>
          <p:cNvSpPr/>
          <p:nvPr/>
        </p:nvSpPr>
        <p:spPr bwMode="auto">
          <a:xfrm>
            <a:off x="5591175" y="2590800"/>
            <a:ext cx="990600" cy="9906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a:solidFill>
                  <a:srgbClr val="FFFFFF"/>
                </a:solidFill>
              </a:rPr>
              <a:t>py1</a:t>
            </a:r>
          </a:p>
        </p:txBody>
      </p:sp>
      <p:sp>
        <p:nvSpPr>
          <p:cNvPr id="8" name="Oval 7"/>
          <p:cNvSpPr/>
          <p:nvPr/>
        </p:nvSpPr>
        <p:spPr bwMode="auto">
          <a:xfrm>
            <a:off x="5591175" y="4114800"/>
            <a:ext cx="990600" cy="99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a:solidFill>
                  <a:srgbClr val="FFFFFF"/>
                </a:solidFill>
              </a:rPr>
              <a:t>c2</a:t>
            </a:r>
          </a:p>
        </p:txBody>
      </p:sp>
      <p:cxnSp>
        <p:nvCxnSpPr>
          <p:cNvPr id="10" name="Curved Connector 9"/>
          <p:cNvCxnSpPr>
            <a:stCxn id="7" idx="2"/>
            <a:endCxn id="8" idx="2"/>
          </p:cNvCxnSpPr>
          <p:nvPr/>
        </p:nvCxnSpPr>
        <p:spPr>
          <a:xfrm rot="10800000" flipV="1">
            <a:off x="5591175" y="3086100"/>
            <a:ext cx="1588" cy="1524000"/>
          </a:xfrm>
          <a:prstGeom prst="curvedConnector3">
            <a:avLst>
              <a:gd name="adj1" fmla="val 1718168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7" idx="6"/>
          </p:cNvCxnSpPr>
          <p:nvPr/>
        </p:nvCxnSpPr>
        <p:spPr>
          <a:xfrm flipV="1">
            <a:off x="6581775" y="3086100"/>
            <a:ext cx="1588" cy="1524000"/>
          </a:xfrm>
          <a:prstGeom prst="curvedConnector3">
            <a:avLst>
              <a:gd name="adj1" fmla="val 1996789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9476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tretch/>
        </p:blipFill>
        <p:spPr>
          <a:xfrm>
            <a:off x="2982966" y="457200"/>
            <a:ext cx="6226068" cy="5943600"/>
          </a:xfrm>
        </p:spPr>
      </p:pic>
    </p:spTree>
    <p:extLst>
      <p:ext uri="{BB962C8B-B14F-4D97-AF65-F5344CB8AC3E}">
        <p14:creationId xmlns:p14="http://schemas.microsoft.com/office/powerpoint/2010/main" val="3963470735"/>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to Embed</a:t>
            </a:r>
          </a:p>
        </p:txBody>
      </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1752600" y="228600"/>
            <a:ext cx="8915400" cy="6172200"/>
          </a:xfrm>
        </p:spPr>
        <p:txBody>
          <a:bodyPr anchor="ctr" anchorCtr="0">
            <a:normAutofit/>
          </a:bodyPr>
          <a:lstStyle/>
          <a:p>
            <a:r>
              <a:rPr lang="en-US" dirty="0">
                <a:solidFill>
                  <a:srgbClr val="80FF00"/>
                </a:solidFill>
                <a:cs typeface="Consolas" pitchFamily="49" charset="0"/>
              </a:rPr>
              <a:t>// this code assumes language info in </a:t>
            </a:r>
            <a:r>
              <a:rPr lang="en-US" dirty="0" err="1">
                <a:solidFill>
                  <a:srgbClr val="80FF00"/>
                </a:solidFill>
                <a:cs typeface="Consolas" pitchFamily="49" charset="0"/>
              </a:rPr>
              <a:t>app.config</a:t>
            </a:r>
            <a:endParaRPr lang="en-US" dirty="0">
              <a:solidFill>
                <a:srgbClr val="8AC5FF"/>
              </a:solidFill>
              <a:cs typeface="Consolas" pitchFamily="49" charset="0"/>
            </a:endParaRPr>
          </a:p>
          <a:p>
            <a:r>
              <a:rPr lang="en-US" dirty="0" err="1">
                <a:solidFill>
                  <a:srgbClr val="8AC5FF"/>
                </a:solidFill>
                <a:cs typeface="Consolas" pitchFamily="49" charset="0"/>
              </a:rPr>
              <a:t>var</a:t>
            </a:r>
            <a:r>
              <a:rPr lang="en-US" dirty="0">
                <a:solidFill>
                  <a:srgbClr val="8AC5FF"/>
                </a:solidFill>
                <a:cs typeface="Consolas" pitchFamily="49" charset="0"/>
              </a:rPr>
              <a:t> </a:t>
            </a:r>
            <a:r>
              <a:rPr lang="en-US" dirty="0">
                <a:solidFill>
                  <a:srgbClr val="F0F0F0"/>
                </a:solidFill>
                <a:cs typeface="Consolas" pitchFamily="49" charset="0"/>
              </a:rPr>
              <a:t>setup = </a:t>
            </a:r>
            <a:r>
              <a:rPr lang="en-US" dirty="0" err="1">
                <a:solidFill>
                  <a:srgbClr val="F0F0F0"/>
                </a:solidFill>
                <a:cs typeface="Consolas" pitchFamily="49" charset="0"/>
              </a:rPr>
              <a:t>ScriptRuntimeSetup.ReadConfiguration</a:t>
            </a:r>
            <a:r>
              <a:rPr lang="en-US" dirty="0">
                <a:solidFill>
                  <a:srgbClr val="F0F0F0"/>
                </a:solidFill>
                <a:cs typeface="Consolas" pitchFamily="49" charset="0"/>
              </a:rPr>
              <a:t>();</a:t>
            </a:r>
          </a:p>
          <a:p>
            <a:r>
              <a:rPr lang="en-US" dirty="0" err="1">
                <a:solidFill>
                  <a:srgbClr val="8AC5FF"/>
                </a:solidFill>
                <a:cs typeface="Consolas" pitchFamily="49" charset="0"/>
              </a:rPr>
              <a:t>var</a:t>
            </a:r>
            <a:r>
              <a:rPr lang="en-US" dirty="0">
                <a:solidFill>
                  <a:srgbClr val="8AC5FF"/>
                </a:solidFill>
                <a:cs typeface="Consolas" pitchFamily="49" charset="0"/>
              </a:rPr>
              <a:t> </a:t>
            </a:r>
            <a:r>
              <a:rPr lang="en-US" dirty="0">
                <a:solidFill>
                  <a:srgbClr val="F0F0F0"/>
                </a:solidFill>
                <a:cs typeface="Consolas" pitchFamily="49" charset="0"/>
              </a:rPr>
              <a:t>runtime = </a:t>
            </a:r>
            <a:r>
              <a:rPr lang="en-US" dirty="0">
                <a:solidFill>
                  <a:srgbClr val="8AC5FF"/>
                </a:solidFill>
                <a:cs typeface="Consolas" pitchFamily="49" charset="0"/>
              </a:rPr>
              <a:t>new </a:t>
            </a:r>
            <a:r>
              <a:rPr lang="en-US" dirty="0" err="1">
                <a:solidFill>
                  <a:srgbClr val="F0F0F0"/>
                </a:solidFill>
                <a:cs typeface="Consolas" pitchFamily="49" charset="0"/>
              </a:rPr>
              <a:t>ScriptRuntime</a:t>
            </a:r>
            <a:r>
              <a:rPr lang="en-US" dirty="0">
                <a:solidFill>
                  <a:srgbClr val="F0F0F0"/>
                </a:solidFill>
                <a:cs typeface="Consolas" pitchFamily="49" charset="0"/>
              </a:rPr>
              <a:t>(setup);</a:t>
            </a:r>
          </a:p>
          <a:p>
            <a:r>
              <a:rPr lang="en-US" dirty="0" err="1">
                <a:solidFill>
                  <a:srgbClr val="8AC5FF"/>
                </a:solidFill>
                <a:cs typeface="Consolas" pitchFamily="49" charset="0"/>
              </a:rPr>
              <a:t>var</a:t>
            </a:r>
            <a:r>
              <a:rPr lang="en-US" dirty="0">
                <a:solidFill>
                  <a:srgbClr val="8AC5FF"/>
                </a:solidFill>
                <a:cs typeface="Consolas" pitchFamily="49" charset="0"/>
              </a:rPr>
              <a:t> </a:t>
            </a:r>
            <a:r>
              <a:rPr lang="en-US" dirty="0">
                <a:solidFill>
                  <a:srgbClr val="F0F0F0"/>
                </a:solidFill>
                <a:cs typeface="Consolas" pitchFamily="49" charset="0"/>
              </a:rPr>
              <a:t>engine = </a:t>
            </a:r>
            <a:r>
              <a:rPr lang="en-US" dirty="0">
                <a:solidFill>
                  <a:srgbClr val="8AC5FF"/>
                </a:solidFill>
                <a:cs typeface="Consolas" pitchFamily="49" charset="0"/>
              </a:rPr>
              <a:t>return </a:t>
            </a:r>
            <a:r>
              <a:rPr lang="en-US" dirty="0" err="1">
                <a:solidFill>
                  <a:srgbClr val="F0F0F0"/>
                </a:solidFill>
                <a:cs typeface="Consolas" pitchFamily="49" charset="0"/>
              </a:rPr>
              <a:t>runtime.GetEngine</a:t>
            </a:r>
            <a:r>
              <a:rPr lang="en-US" dirty="0">
                <a:solidFill>
                  <a:srgbClr val="F0F0F0"/>
                </a:solidFill>
                <a:cs typeface="Consolas" pitchFamily="49" charset="0"/>
              </a:rPr>
              <a:t>(</a:t>
            </a:r>
            <a:r>
              <a:rPr lang="en-US" dirty="0">
                <a:solidFill>
                  <a:srgbClr val="FF8040"/>
                </a:solidFill>
                <a:cs typeface="Consolas" pitchFamily="49" charset="0"/>
              </a:rPr>
              <a:t>"Python"</a:t>
            </a:r>
            <a:r>
              <a:rPr lang="en-US" dirty="0">
                <a:cs typeface="Consolas" pitchFamily="49" charset="0"/>
              </a:rPr>
              <a:t>);</a:t>
            </a:r>
          </a:p>
          <a:p>
            <a:r>
              <a:rPr lang="en-US" dirty="0" err="1">
                <a:solidFill>
                  <a:srgbClr val="F0F0F0"/>
                </a:solidFill>
                <a:cs typeface="Consolas" pitchFamily="49" charset="0"/>
              </a:rPr>
              <a:t>engine.Execute</a:t>
            </a:r>
            <a:r>
              <a:rPr lang="en-US" dirty="0">
                <a:solidFill>
                  <a:srgbClr val="F0F0F0"/>
                </a:solidFill>
                <a:cs typeface="Consolas" pitchFamily="49" charset="0"/>
              </a:rPr>
              <a:t>(</a:t>
            </a:r>
            <a:r>
              <a:rPr lang="en-US" dirty="0">
                <a:solidFill>
                  <a:srgbClr val="FF8040"/>
                </a:solidFill>
                <a:cs typeface="Consolas" pitchFamily="49" charset="0"/>
              </a:rPr>
              <a:t>"2 + 2"</a:t>
            </a:r>
            <a:r>
              <a:rPr lang="en-US" dirty="0">
                <a:cs typeface="Consolas" pitchFamily="49" charset="0"/>
              </a:rPr>
              <a:t>);</a:t>
            </a:r>
          </a:p>
        </p:txBody>
      </p:sp>
    </p:spTree>
    <p:extLst>
      <p:ext uri="{BB962C8B-B14F-4D97-AF65-F5344CB8AC3E}">
        <p14:creationId xmlns:p14="http://schemas.microsoft.com/office/powerpoint/2010/main" val="3664467832"/>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nchor="ctr" anchorCtr="0">
            <a:normAutofit/>
          </a:bodyPr>
          <a:lstStyle/>
          <a:p>
            <a:r>
              <a:rPr lang="en-US" dirty="0">
                <a:solidFill>
                  <a:srgbClr val="80FF00"/>
                </a:solidFill>
                <a:cs typeface="Consolas" pitchFamily="49" charset="0"/>
              </a:rPr>
              <a:t>// or you can hard code a specific language</a:t>
            </a:r>
            <a:endParaRPr lang="en-US" dirty="0">
              <a:solidFill>
                <a:srgbClr val="8AC5FF"/>
              </a:solidFill>
              <a:cs typeface="Consolas" pitchFamily="49" charset="0"/>
            </a:endParaRPr>
          </a:p>
          <a:p>
            <a:r>
              <a:rPr lang="en-US" dirty="0" err="1">
                <a:solidFill>
                  <a:srgbClr val="8AC5FF"/>
                </a:solidFill>
                <a:cs typeface="Consolas" pitchFamily="49" charset="0"/>
              </a:rPr>
              <a:t>var</a:t>
            </a:r>
            <a:r>
              <a:rPr lang="en-US" dirty="0">
                <a:solidFill>
                  <a:srgbClr val="8AC5FF"/>
                </a:solidFill>
                <a:cs typeface="Consolas" pitchFamily="49" charset="0"/>
              </a:rPr>
              <a:t> </a:t>
            </a:r>
            <a:r>
              <a:rPr lang="en-US" dirty="0" err="1">
                <a:solidFill>
                  <a:srgbClr val="F0F0F0"/>
                </a:solidFill>
                <a:cs typeface="Consolas" pitchFamily="49" charset="0"/>
              </a:rPr>
              <a:t>py_engine</a:t>
            </a:r>
            <a:r>
              <a:rPr lang="en-US" dirty="0">
                <a:solidFill>
                  <a:srgbClr val="F0F0F0"/>
                </a:solidFill>
                <a:cs typeface="Consolas" pitchFamily="49" charset="0"/>
              </a:rPr>
              <a:t> = </a:t>
            </a:r>
            <a:r>
              <a:rPr lang="en-US" dirty="0" err="1">
                <a:solidFill>
                  <a:srgbClr val="F0F0F0"/>
                </a:solidFill>
                <a:cs typeface="Consolas" pitchFamily="49" charset="0"/>
              </a:rPr>
              <a:t>Python.CreateEngine</a:t>
            </a:r>
            <a:r>
              <a:rPr lang="en-US" dirty="0">
                <a:solidFill>
                  <a:srgbClr val="F0F0F0"/>
                </a:solidFill>
                <a:cs typeface="Consolas" pitchFamily="49" charset="0"/>
              </a:rPr>
              <a:t>();</a:t>
            </a:r>
          </a:p>
          <a:p>
            <a:r>
              <a:rPr lang="en-US" dirty="0" err="1">
                <a:solidFill>
                  <a:srgbClr val="F0F0F0"/>
                </a:solidFill>
                <a:cs typeface="Consolas" pitchFamily="49" charset="0"/>
              </a:rPr>
              <a:t>py_engine.Execute</a:t>
            </a:r>
            <a:r>
              <a:rPr lang="en-US" dirty="0">
                <a:solidFill>
                  <a:srgbClr val="F0F0F0"/>
                </a:solidFill>
                <a:cs typeface="Consolas" pitchFamily="49" charset="0"/>
              </a:rPr>
              <a:t>(</a:t>
            </a:r>
            <a:r>
              <a:rPr lang="en-US" dirty="0">
                <a:solidFill>
                  <a:srgbClr val="FF8040"/>
                </a:solidFill>
                <a:cs typeface="Consolas" pitchFamily="49" charset="0"/>
              </a:rPr>
              <a:t>"2 + 2"</a:t>
            </a:r>
            <a:r>
              <a:rPr lang="en-US" dirty="0">
                <a:cs typeface="Consolas" pitchFamily="49" charset="0"/>
              </a:rPr>
              <a:t>);</a:t>
            </a:r>
          </a:p>
          <a:p>
            <a:endParaRPr lang="en-US" dirty="0">
              <a:solidFill>
                <a:srgbClr val="8AC5FF"/>
              </a:solidFill>
              <a:cs typeface="Consolas" pitchFamily="49" charset="0"/>
            </a:endParaRPr>
          </a:p>
          <a:p>
            <a:r>
              <a:rPr lang="en-US" dirty="0" err="1">
                <a:solidFill>
                  <a:srgbClr val="8AC5FF"/>
                </a:solidFill>
                <a:cs typeface="Consolas" pitchFamily="49" charset="0"/>
              </a:rPr>
              <a:t>var</a:t>
            </a:r>
            <a:r>
              <a:rPr lang="en-US" dirty="0">
                <a:solidFill>
                  <a:srgbClr val="8AC5FF"/>
                </a:solidFill>
                <a:cs typeface="Consolas" pitchFamily="49" charset="0"/>
              </a:rPr>
              <a:t> </a:t>
            </a:r>
            <a:r>
              <a:rPr lang="en-US" dirty="0" err="1">
                <a:solidFill>
                  <a:srgbClr val="F0F0F0"/>
                </a:solidFill>
                <a:cs typeface="Consolas" pitchFamily="49" charset="0"/>
              </a:rPr>
              <a:t>rb_engine</a:t>
            </a:r>
            <a:r>
              <a:rPr lang="en-US" dirty="0">
                <a:solidFill>
                  <a:srgbClr val="F0F0F0"/>
                </a:solidFill>
                <a:cs typeface="Consolas" pitchFamily="49" charset="0"/>
              </a:rPr>
              <a:t> = </a:t>
            </a:r>
            <a:r>
              <a:rPr lang="en-US" dirty="0" err="1">
                <a:solidFill>
                  <a:srgbClr val="F0F0F0"/>
                </a:solidFill>
                <a:cs typeface="Consolas" pitchFamily="49" charset="0"/>
              </a:rPr>
              <a:t>Ruby.CreateEngine</a:t>
            </a:r>
            <a:r>
              <a:rPr lang="en-US" dirty="0">
                <a:solidFill>
                  <a:srgbClr val="F0F0F0"/>
                </a:solidFill>
                <a:cs typeface="Consolas" pitchFamily="49" charset="0"/>
              </a:rPr>
              <a:t>();</a:t>
            </a:r>
          </a:p>
          <a:p>
            <a:r>
              <a:rPr lang="en-US" dirty="0" err="1">
                <a:solidFill>
                  <a:srgbClr val="F0F0F0"/>
                </a:solidFill>
                <a:cs typeface="Consolas" pitchFamily="49" charset="0"/>
              </a:rPr>
              <a:t>rb_engine.Execute</a:t>
            </a:r>
            <a:r>
              <a:rPr lang="en-US" dirty="0">
                <a:solidFill>
                  <a:srgbClr val="F0F0F0"/>
                </a:solidFill>
                <a:cs typeface="Consolas" pitchFamily="49" charset="0"/>
              </a:rPr>
              <a:t>(</a:t>
            </a:r>
            <a:r>
              <a:rPr lang="en-US" dirty="0">
                <a:solidFill>
                  <a:srgbClr val="FF8040"/>
                </a:solidFill>
                <a:cs typeface="Consolas" pitchFamily="49" charset="0"/>
              </a:rPr>
              <a:t>"2 + 2"</a:t>
            </a:r>
            <a:r>
              <a:rPr lang="en-US" dirty="0">
                <a:cs typeface="Consolas" pitchFamily="49" charset="0"/>
              </a:rPr>
              <a:t>);</a:t>
            </a:r>
          </a:p>
        </p:txBody>
      </p:sp>
    </p:spTree>
    <p:extLst>
      <p:ext uri="{BB962C8B-B14F-4D97-AF65-F5344CB8AC3E}">
        <p14:creationId xmlns:p14="http://schemas.microsoft.com/office/powerpoint/2010/main" val="1718617645"/>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1752600" y="1238580"/>
            <a:ext cx="8686800" cy="4380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4" name="TextBox 3"/>
          <p:cNvSpPr txBox="1"/>
          <p:nvPr/>
        </p:nvSpPr>
        <p:spPr>
          <a:xfrm>
            <a:off x="4648201" y="5981700"/>
            <a:ext cx="2929007" cy="369332"/>
          </a:xfrm>
          <a:prstGeom prst="rect">
            <a:avLst/>
          </a:prstGeom>
          <a:noFill/>
        </p:spPr>
        <p:txBody>
          <a:bodyPr wrap="none" rtlCol="0">
            <a:spAutoFit/>
          </a:bodyPr>
          <a:lstStyle/>
          <a:p>
            <a:pPr algn="ctr"/>
            <a:r>
              <a:rPr lang="en-US" dirty="0">
                <a:latin typeface="+mj-lt"/>
              </a:rPr>
              <a:t>http://tinyurl.com/ReplWitty</a:t>
            </a:r>
          </a:p>
        </p:txBody>
      </p:sp>
    </p:spTree>
    <p:extLst>
      <p:ext uri="{BB962C8B-B14F-4D97-AF65-F5344CB8AC3E}">
        <p14:creationId xmlns:p14="http://schemas.microsoft.com/office/powerpoint/2010/main" val="2377219464"/>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1752600" y="228600"/>
            <a:ext cx="8915400" cy="6172200"/>
          </a:xfrm>
        </p:spPr>
        <p:txBody>
          <a:bodyPr anchor="ctr" anchorCtr="0">
            <a:normAutofit/>
          </a:bodyPr>
          <a:lstStyle/>
          <a:p>
            <a:r>
              <a:rPr lang="en-US" sz="2300" dirty="0">
                <a:solidFill>
                  <a:srgbClr val="8AC5FF"/>
                </a:solidFill>
              </a:rPr>
              <a:t>private void </a:t>
            </a:r>
            <a:r>
              <a:rPr lang="en-US" sz="2300" dirty="0" err="1">
                <a:solidFill>
                  <a:srgbClr val="F0F0F0"/>
                </a:solidFill>
              </a:rPr>
              <a:t>ConsoleButton_Click</a:t>
            </a:r>
            <a:r>
              <a:rPr lang="en-US" sz="2300" dirty="0">
                <a:solidFill>
                  <a:srgbClr val="F0F0F0"/>
                </a:solidFill>
              </a:rPr>
              <a:t>(</a:t>
            </a:r>
          </a:p>
          <a:p>
            <a:r>
              <a:rPr lang="en-US" sz="2300" dirty="0">
                <a:solidFill>
                  <a:srgbClr val="F0F0F0"/>
                </a:solidFill>
              </a:rPr>
              <a:t>               </a:t>
            </a:r>
            <a:r>
              <a:rPr lang="en-US" sz="2300" dirty="0">
                <a:solidFill>
                  <a:srgbClr val="8AC5FF"/>
                </a:solidFill>
              </a:rPr>
              <a:t>object </a:t>
            </a:r>
            <a:r>
              <a:rPr lang="en-US" sz="2300" dirty="0">
                <a:solidFill>
                  <a:srgbClr val="F0F0F0"/>
                </a:solidFill>
              </a:rPr>
              <a:t>sender, </a:t>
            </a:r>
            <a:r>
              <a:rPr lang="en-US" sz="2300" dirty="0" err="1">
                <a:solidFill>
                  <a:srgbClr val="F0F0F0"/>
                </a:solidFill>
              </a:rPr>
              <a:t>RoutedEventArgs</a:t>
            </a:r>
            <a:r>
              <a:rPr lang="en-US" sz="2300" dirty="0">
                <a:solidFill>
                  <a:srgbClr val="F0F0F0"/>
                </a:solidFill>
              </a:rPr>
              <a:t> e)</a:t>
            </a:r>
          </a:p>
          <a:p>
            <a:r>
              <a:rPr lang="en-US" sz="2300" dirty="0">
                <a:solidFill>
                  <a:srgbClr val="8AC5FF"/>
                </a:solidFill>
              </a:rPr>
              <a:t>{</a:t>
            </a:r>
          </a:p>
          <a:p>
            <a:r>
              <a:rPr lang="en-US" sz="2300" dirty="0"/>
              <a:t>    </a:t>
            </a:r>
            <a:r>
              <a:rPr lang="en-US" sz="2300" dirty="0" err="1">
                <a:solidFill>
                  <a:srgbClr val="8AC5FF"/>
                </a:solidFill>
              </a:rPr>
              <a:t>var</a:t>
            </a:r>
            <a:r>
              <a:rPr lang="en-US" sz="2300" dirty="0">
                <a:solidFill>
                  <a:srgbClr val="F0F0F0"/>
                </a:solidFill>
              </a:rPr>
              <a:t> console = </a:t>
            </a:r>
            <a:r>
              <a:rPr lang="en-US" sz="2300" dirty="0">
                <a:solidFill>
                  <a:srgbClr val="8AC5FF"/>
                </a:solidFill>
              </a:rPr>
              <a:t>new </a:t>
            </a:r>
            <a:r>
              <a:rPr lang="en-US" sz="2300" dirty="0" err="1">
                <a:solidFill>
                  <a:srgbClr val="F0F0F0"/>
                </a:solidFill>
              </a:rPr>
              <a:t>ConsoleWindow</a:t>
            </a:r>
            <a:r>
              <a:rPr lang="en-US" sz="2300" dirty="0">
                <a:solidFill>
                  <a:srgbClr val="F0F0F0"/>
                </a:solidFill>
              </a:rPr>
              <a:t>();</a:t>
            </a:r>
          </a:p>
          <a:p>
            <a:r>
              <a:rPr lang="en-US" sz="2300" dirty="0"/>
              <a:t>    </a:t>
            </a:r>
            <a:r>
              <a:rPr lang="en-US" sz="2300" dirty="0" err="1">
                <a:solidFill>
                  <a:srgbClr val="F0F0F0"/>
                </a:solidFill>
              </a:rPr>
              <a:t>console.MainRepl.AddExternalObject</a:t>
            </a:r>
            <a:r>
              <a:rPr lang="en-US" sz="2300" dirty="0">
                <a:solidFill>
                  <a:srgbClr val="F0F0F0"/>
                </a:solidFill>
              </a:rPr>
              <a:t>(</a:t>
            </a:r>
            <a:r>
              <a:rPr lang="en-US" sz="2300" dirty="0">
                <a:solidFill>
                  <a:srgbClr val="FF8040"/>
                </a:solidFill>
              </a:rPr>
              <a:t>"T", </a:t>
            </a:r>
            <a:r>
              <a:rPr lang="en-US" sz="2300" dirty="0">
                <a:solidFill>
                  <a:srgbClr val="F0F0F0"/>
                </a:solidFill>
              </a:rPr>
              <a:t>twitter);</a:t>
            </a:r>
          </a:p>
          <a:p>
            <a:r>
              <a:rPr lang="en-US" sz="2300" dirty="0"/>
              <a:t>    </a:t>
            </a:r>
            <a:r>
              <a:rPr lang="en-US" sz="2300" dirty="0" err="1">
                <a:solidFill>
                  <a:srgbClr val="F0F0F0"/>
                </a:solidFill>
              </a:rPr>
              <a:t>console.MainRepl.AddExternalObject</a:t>
            </a:r>
            <a:r>
              <a:rPr lang="en-US" sz="2300" dirty="0">
                <a:solidFill>
                  <a:srgbClr val="F0F0F0"/>
                </a:solidFill>
              </a:rPr>
              <a:t>(</a:t>
            </a:r>
            <a:r>
              <a:rPr lang="en-US" sz="2300" dirty="0">
                <a:solidFill>
                  <a:srgbClr val="FF8040"/>
                </a:solidFill>
              </a:rPr>
              <a:t>"U", </a:t>
            </a:r>
            <a:r>
              <a:rPr lang="en-US" sz="2300" dirty="0">
                <a:solidFill>
                  <a:srgbClr val="8AC5FF"/>
                </a:solidFill>
              </a:rPr>
              <a:t>this</a:t>
            </a:r>
            <a:r>
              <a:rPr lang="en-US" sz="2300" dirty="0"/>
              <a:t>);</a:t>
            </a:r>
          </a:p>
          <a:p>
            <a:r>
              <a:rPr lang="en-US" sz="2300" dirty="0"/>
              <a:t>    </a:t>
            </a:r>
            <a:r>
              <a:rPr lang="en-US" sz="2300" dirty="0" err="1">
                <a:solidFill>
                  <a:srgbClr val="F0F0F0"/>
                </a:solidFill>
              </a:rPr>
              <a:t>console.Show</a:t>
            </a:r>
            <a:r>
              <a:rPr lang="en-US" sz="2300" dirty="0">
                <a:solidFill>
                  <a:srgbClr val="F0F0F0"/>
                </a:solidFill>
              </a:rPr>
              <a:t>();</a:t>
            </a:r>
          </a:p>
          <a:p>
            <a:r>
              <a:rPr lang="en-US" sz="2300" dirty="0">
                <a:solidFill>
                  <a:srgbClr val="8AC5FF"/>
                </a:solidFill>
              </a:rPr>
              <a:t>}</a:t>
            </a:r>
            <a:endParaRPr lang="en-US" sz="2300" dirty="0"/>
          </a:p>
        </p:txBody>
      </p:sp>
    </p:spTree>
    <p:extLst>
      <p:ext uri="{BB962C8B-B14F-4D97-AF65-F5344CB8AC3E}">
        <p14:creationId xmlns:p14="http://schemas.microsoft.com/office/powerpoint/2010/main" val="928129661"/>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Choose the Right Tool for the Job</a:t>
            </a:r>
          </a:p>
        </p:txBody>
      </p:sp>
    </p:spTree>
    <p:extLst>
      <p:ext uri="{BB962C8B-B14F-4D97-AF65-F5344CB8AC3E}">
        <p14:creationId xmlns:p14="http://schemas.microsoft.com/office/powerpoint/2010/main" val="4293614960"/>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2510.png"/>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tretch>
            <a:fillRect/>
          </a:stretch>
        </p:blipFill>
        <p:spPr>
          <a:xfrm>
            <a:off x="2479091" y="342900"/>
            <a:ext cx="7233818" cy="6172200"/>
          </a:xfrm>
          <a:prstGeom prst="rect">
            <a:avLst/>
          </a:prstGeom>
        </p:spPr>
      </p:pic>
    </p:spTree>
    <p:extLst>
      <p:ext uri="{BB962C8B-B14F-4D97-AF65-F5344CB8AC3E}">
        <p14:creationId xmlns:p14="http://schemas.microsoft.com/office/powerpoint/2010/main" val="1937138629"/>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136470091"/>
              </p:ext>
            </p:extLst>
          </p:nvPr>
        </p:nvGraphicFramePr>
        <p:xfrm>
          <a:off x="1676400" y="1524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p:txBody>
          <a:bodyPr/>
          <a:lstStyle/>
          <a:p>
            <a:r>
              <a:rPr lang="en-US" b="1" dirty="0">
                <a:effectLst>
                  <a:glow rad="101600">
                    <a:schemeClr val="bg1">
                      <a:alpha val="60000"/>
                    </a:schemeClr>
                  </a:glow>
                </a:effectLst>
              </a:rPr>
              <a:t>IronPython Roadmap</a:t>
            </a:r>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890002564"/>
              </p:ext>
            </p:extLst>
          </p:nvPr>
        </p:nvGraphicFramePr>
        <p:xfrm>
          <a:off x="1676400" y="1524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p:txBody>
          <a:bodyPr/>
          <a:lstStyle/>
          <a:p>
            <a:r>
              <a:rPr lang="en-US" b="1" dirty="0" err="1">
                <a:effectLst>
                  <a:glow rad="101600">
                    <a:schemeClr val="bg1">
                      <a:alpha val="60000"/>
                    </a:schemeClr>
                  </a:glow>
                </a:effectLst>
              </a:rPr>
              <a:t>IronRuby</a:t>
            </a:r>
            <a:r>
              <a:rPr lang="en-US" b="1" dirty="0">
                <a:effectLst>
                  <a:glow rad="101600">
                    <a:schemeClr val="bg1">
                      <a:alpha val="60000"/>
                    </a:schemeClr>
                  </a:glow>
                </a:effectLst>
              </a:rPr>
              <a:t> Roadmap</a:t>
            </a:r>
          </a:p>
        </p:txBody>
      </p:sp>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hpierson\Pictures\IronPython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0464" y="1044794"/>
            <a:ext cx="4791075" cy="1362075"/>
          </a:xfrm>
          <a:prstGeom prst="rect">
            <a:avLst/>
          </a:prstGeom>
          <a:noFill/>
        </p:spPr>
      </p:pic>
      <p:sp>
        <p:nvSpPr>
          <p:cNvPr id="12" name="TextBox 11"/>
          <p:cNvSpPr txBox="1"/>
          <p:nvPr/>
        </p:nvSpPr>
        <p:spPr>
          <a:xfrm>
            <a:off x="3575310" y="2416393"/>
            <a:ext cx="5041380" cy="523220"/>
          </a:xfrm>
          <a:prstGeom prst="rect">
            <a:avLst/>
          </a:prstGeom>
          <a:noFill/>
        </p:spPr>
        <p:txBody>
          <a:bodyPr wrap="none" rtlCol="0">
            <a:spAutoFit/>
          </a:bodyPr>
          <a:lstStyle/>
          <a:p>
            <a:r>
              <a:rPr lang="en-US" sz="2800" b="1" dirty="0">
                <a:latin typeface="+mn-lt"/>
              </a:rPr>
              <a:t>http://ironpython.codeplex.com</a:t>
            </a:r>
          </a:p>
        </p:txBody>
      </p:sp>
      <p:pic>
        <p:nvPicPr>
          <p:cNvPr id="1027" name="Picture 3" descr="C:\Users\hpierson\Pictures\IronRuby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0464" y="3984407"/>
            <a:ext cx="4791075" cy="1362075"/>
          </a:xfrm>
          <a:prstGeom prst="rect">
            <a:avLst/>
          </a:prstGeom>
          <a:noFill/>
        </p:spPr>
      </p:pic>
      <p:sp>
        <p:nvSpPr>
          <p:cNvPr id="13" name="TextBox 12"/>
          <p:cNvSpPr txBox="1"/>
          <p:nvPr/>
        </p:nvSpPr>
        <p:spPr>
          <a:xfrm>
            <a:off x="4562439" y="5289986"/>
            <a:ext cx="3067122" cy="523220"/>
          </a:xfrm>
          <a:prstGeom prst="rect">
            <a:avLst/>
          </a:prstGeom>
          <a:noFill/>
        </p:spPr>
        <p:txBody>
          <a:bodyPr wrap="none" rtlCol="0">
            <a:spAutoFit/>
          </a:bodyPr>
          <a:lstStyle/>
          <a:p>
            <a:r>
              <a:rPr lang="en-US" sz="2800" b="1" dirty="0">
                <a:latin typeface="+mn-lt"/>
              </a:rPr>
              <a:t>http://ironruby.net</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arm1.static.flickr.com/61/220561744_1ae36e7eca_o.jpg"/>
          <p:cNvPicPr>
            <a:picLocks noGrp="1" noChangeAspect="1" noChangeArrowheads="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bwMode="auto">
          <a:xfrm>
            <a:off x="3520227" y="338072"/>
            <a:ext cx="5151549" cy="6181859"/>
          </a:xfrm>
          <a:prstGeom prst="rect">
            <a:avLst/>
          </a:prstGeom>
          <a:noFill/>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3.static.flickr.com/2073/2116240472_c8ff28ef80_o.jpg"/>
          <p:cNvPicPr>
            <a:picLocks noGrp="1" noChangeAspect="1" noChangeArrowheads="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8AC5FF"/>
                </a:solidFill>
              </a:rPr>
              <a:t>class </a:t>
            </a:r>
            <a:r>
              <a:rPr lang="en-US" dirty="0">
                <a:solidFill>
                  <a:srgbClr val="F0F0F0"/>
                </a:solidFill>
              </a:rPr>
              <a:t>Customer &lt; </a:t>
            </a:r>
            <a:r>
              <a:rPr lang="en-US" dirty="0" err="1">
                <a:solidFill>
                  <a:srgbClr val="F0F0F0"/>
                </a:solidFill>
              </a:rPr>
              <a:t>ActiveRecord</a:t>
            </a:r>
            <a:r>
              <a:rPr lang="en-US" dirty="0">
                <a:solidFill>
                  <a:srgbClr val="F0F0F0"/>
                </a:solidFill>
              </a:rPr>
              <a:t>::Base</a:t>
            </a:r>
          </a:p>
          <a:p>
            <a:r>
              <a:rPr lang="en-US" dirty="0">
                <a:solidFill>
                  <a:srgbClr val="8AC5FF"/>
                </a:solidFill>
              </a:rPr>
              <a:t>end</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3.static.flickr.com/2066/1752872124_b5a9743dc3_o.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3640" b="100000" l="0" r="99843">
                        <a14:foregroundMark x1="15118" y1="93414" x2="15433" y2="93414"/>
                        <a14:foregroundMark x1="50866" y1="3640" x2="51181" y2="3640"/>
                        <a14:foregroundMark x1="39843" y1="22010" x2="40157" y2="22010"/>
                        <a14:foregroundMark x1="34646" y1="96360" x2="34961" y2="96360"/>
                      </a14:backgroundRemoval>
                    </a14:imgEffect>
                  </a14:imgLayer>
                </a14:imgProps>
              </a:ext>
              <a:ext uri="{28A0092B-C50C-407E-A947-70E740481C1C}">
                <a14:useLocalDpi xmlns:a14="http://schemas.microsoft.com/office/drawing/2010/main"/>
              </a:ext>
            </a:extLst>
          </a:blip>
          <a:srcRect/>
          <a:stretch/>
        </p:blipFill>
        <p:spPr bwMode="auto">
          <a:xfrm>
            <a:off x="1524000" y="0"/>
            <a:ext cx="9144000" cy="689991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farm1.static.flickr.com/94/276327711_915e86fc3d_o.jpg"/>
          <p:cNvPicPr>
            <a:picLocks noGrp="1" noChangeAspect="1" noChangeArrowheads="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p:spPr>
      </p:pic>
    </p:spTree>
  </p:cSld>
  <p:clrMapOvr>
    <a:masterClrMapping/>
  </p:clrMapOvr>
  <p:transition spd="slow">
    <p:fade thruBlk="1"/>
  </p:transition>
</p:sld>
</file>

<file path=ppt/theme/theme1.xml><?xml version="1.0" encoding="utf-8"?>
<a:theme xmlns:a="http://schemas.openxmlformats.org/drawingml/2006/main" name="devhawk">
  <a:themeElements>
    <a:clrScheme name="DevHawk">
      <a:dk1>
        <a:sysClr val="windowText" lastClr="000000"/>
      </a:dk1>
      <a:lt1>
        <a:sysClr val="window" lastClr="FFFFFF"/>
      </a:lt1>
      <a:dk2>
        <a:srgbClr val="6479A6"/>
      </a:dk2>
      <a:lt2>
        <a:srgbClr val="EEECE1"/>
      </a:lt2>
      <a:accent1>
        <a:srgbClr val="6479A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outs:outSpaceData xmlns:outs="http://schemas.microsoft.com/office/2009/outspace/metadata">
  <outs:relatedDates>
    <outs:relatedDate>
      <outs:type>3</outs:type>
      <outs:displayName>Last Modified</outs:displayName>
      <outs:dateTime>2009-09-10T19:44:59Z</outs:dateTime>
      <outs:isPinned>true</outs:isPinned>
    </outs:relatedDate>
    <outs:relatedDate>
      <outs:type>2</outs:type>
      <outs:displayName>Created</outs:displayName>
      <outs:dateTime>2008-08-26T21:35:28Z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Harry Pierson</outs:displayName>
          <outs:accountName/>
        </outs:relatedPerson>
      </outs:people>
      <outs:source>0</outs:source>
      <outs:isPinned>true</outs:isPinned>
    </outs:relatedPeopleItem>
    <outs:relatedPeopleItem>
      <outs:category>Last modified by</outs:category>
      <outs:people>
        <outs:relatedPerson>
          <outs:displayName>Harry Pierson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p:properties xmlns:p="http://schemas.microsoft.com/office/2006/metadata/properties" xmlns:xsi="http://www.w3.org/2001/XMLSchema-instanc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FAD18D62016C640A18B4602AF84C96B" ma:contentTypeVersion="0" ma:contentTypeDescription="Create a new document." ma:contentTypeScope="" ma:versionID="caa81f01dd96cdfbc3682f85211525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9B602C2-4574-4CD3-8493-ACFC655F1601}">
  <ds:schemaRefs>
    <ds:schemaRef ds:uri="http://schemas.microsoft.com/sharepoint/v3/contenttype/forms"/>
  </ds:schemaRefs>
</ds:datastoreItem>
</file>

<file path=customXml/itemProps2.xml><?xml version="1.0" encoding="utf-8"?>
<ds:datastoreItem xmlns:ds="http://schemas.openxmlformats.org/officeDocument/2006/customXml" ds:itemID="{38930EA2-DF4F-47F5-99BD-A2A1605CF51A}">
  <ds:schemaRefs>
    <ds:schemaRef ds:uri="http://schemas.microsoft.com/office/2009/outspace/metadata"/>
  </ds:schemaRefs>
</ds:datastoreItem>
</file>

<file path=customXml/itemProps3.xml><?xml version="1.0" encoding="utf-8"?>
<ds:datastoreItem xmlns:ds="http://schemas.openxmlformats.org/officeDocument/2006/customXml" ds:itemID="{85A29D49-4663-473B-878A-D6FB77891B0B}">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73C7429-2C54-4ACE-A3DB-9B8A913C3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devhawk</Template>
  <TotalTime>3047</TotalTime>
  <Words>3413</Words>
  <Application>Microsoft Office PowerPoint</Application>
  <PresentationFormat>Widescreen</PresentationFormat>
  <Paragraphs>479</Paragraphs>
  <Slides>49</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Consolas</vt:lpstr>
      <vt:lpstr>devhawk</vt:lpstr>
      <vt:lpstr>The State of Dynamic Languages on the .NET Framework</vt:lpstr>
      <vt:lpstr>PowerPoint Presentation</vt:lpstr>
      <vt:lpstr>What makes a language “dynamic”? </vt:lpstr>
      <vt:lpstr>PowerPoint Presentation</vt:lpstr>
      <vt:lpstr>PowerPoint Presentation</vt:lpstr>
      <vt:lpstr>PowerPoint Presentation</vt:lpstr>
      <vt:lpstr>PowerPoint Presentation</vt:lpstr>
      <vt:lpstr>PowerPoint Presentation</vt:lpstr>
      <vt:lpstr>PowerPoint Presentation</vt:lpstr>
      <vt:lpstr>Dynamic Languages are  easy to learn (and teach)</vt:lpstr>
      <vt:lpstr>PowerPoint Presentation</vt:lpstr>
      <vt:lpstr>PowerPoint Presentation</vt:lpstr>
      <vt:lpstr>PowerPoint Presentation</vt:lpstr>
      <vt:lpstr>Short on Ceremony</vt:lpstr>
      <vt:lpstr>Dynamic Languages are surprisingly powerful</vt:lpstr>
      <vt:lpstr>Aspect oriented programming</vt:lpstr>
      <vt:lpstr>PowerPoint Presentation</vt:lpstr>
      <vt:lpstr>PowerPoint Presentation</vt:lpstr>
      <vt:lpstr>PowerPoint Presentation</vt:lpstr>
      <vt:lpstr>PowerPoint Presentation</vt:lpstr>
      <vt:lpstr>PowerPoint Presentation</vt:lpstr>
      <vt:lpstr>PowerPoint Presentation</vt:lpstr>
      <vt:lpstr>Metaprogramming</vt:lpstr>
      <vt:lpstr>PowerPoint Presentation</vt:lpstr>
      <vt:lpstr>PowerPoint Presentation</vt:lpstr>
      <vt:lpstr>PowerPoint Presentation</vt:lpstr>
      <vt:lpstr>PowerPoint Presentation</vt:lpstr>
      <vt:lpstr>PowerPoint Presentation</vt:lpstr>
      <vt:lpstr>With great power comes  great responsibility</vt:lpstr>
      <vt:lpstr>Iron languages are first class .NET citizens</vt:lpstr>
      <vt:lpstr>Interop with statically typed .NET code (aka C# and Visual Basic)</vt:lpstr>
      <vt:lpstr>PowerPoint Presentation</vt:lpstr>
      <vt:lpstr>Dynamicly Typed Objects in C# today</vt:lpstr>
      <vt:lpstr>Dynamicly Typed Objects in C# 4.0</vt:lpstr>
      <vt:lpstr>Easy to extend</vt:lpstr>
      <vt:lpstr>PowerPoint Presentation</vt:lpstr>
      <vt:lpstr>Two Object Worlds == Pain</vt:lpstr>
      <vt:lpstr>PowerPoint Presentation</vt:lpstr>
      <vt:lpstr>One Heap, One Kind of Object == Joy</vt:lpstr>
      <vt:lpstr>Easy to Embed</vt:lpstr>
      <vt:lpstr>PowerPoint Presentation</vt:lpstr>
      <vt:lpstr>PowerPoint Presentation</vt:lpstr>
      <vt:lpstr>PowerPoint Presentation</vt:lpstr>
      <vt:lpstr>PowerPoint Presentation</vt:lpstr>
      <vt:lpstr>Choose the Right Tool for the Job</vt:lpstr>
      <vt:lpstr>PowerPoint Presentation</vt:lpstr>
      <vt:lpstr>IronPython Roadmap</vt:lpstr>
      <vt:lpstr>IronRuby Roadmap</vt:lpstr>
      <vt:lpstr>PowerPoint Presentation</vt:lpstr>
    </vt:vector>
  </TitlesOfParts>
  <Manager>&lt;Content Manager Name Here&gt;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 Ed 2008</dc:subject>
  <dc:creator>Harry Pierson</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Harry Pierson</cp:lastModifiedBy>
  <cp:revision>186</cp:revision>
  <dcterms:created xsi:type="dcterms:W3CDTF">2008-08-26T21:35:28Z</dcterms:created>
  <dcterms:modified xsi:type="dcterms:W3CDTF">2026-05-26T04:56:15Z</dcterms:modified>
</cp:coreProperties>
</file>